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3" r:id="rId1"/>
  </p:sldMasterIdLst>
  <p:sldIdLst>
    <p:sldId id="256" r:id="rId2"/>
    <p:sldId id="261" r:id="rId3"/>
    <p:sldId id="300" r:id="rId4"/>
    <p:sldId id="301" r:id="rId5"/>
    <p:sldId id="293" r:id="rId6"/>
    <p:sldId id="295" r:id="rId7"/>
    <p:sldId id="299" r:id="rId8"/>
    <p:sldId id="302" r:id="rId9"/>
    <p:sldId id="294" r:id="rId10"/>
    <p:sldId id="296" r:id="rId11"/>
    <p:sldId id="297" r:id="rId12"/>
    <p:sldId id="306" r:id="rId13"/>
    <p:sldId id="303" r:id="rId14"/>
    <p:sldId id="304" r:id="rId15"/>
    <p:sldId id="305" r:id="rId16"/>
    <p:sldId id="307" r:id="rId17"/>
    <p:sldId id="308" r:id="rId18"/>
    <p:sldId id="282" r:id="rId19"/>
    <p:sldId id="292" r:id="rId20"/>
    <p:sldId id="274" r:id="rId21"/>
    <p:sldId id="279" r:id="rId22"/>
    <p:sldId id="280" r:id="rId23"/>
    <p:sldId id="281" r:id="rId24"/>
    <p:sldId id="272" r:id="rId25"/>
    <p:sldId id="273" r:id="rId26"/>
    <p:sldId id="284" r:id="rId27"/>
    <p:sldId id="287" r:id="rId28"/>
    <p:sldId id="283" r:id="rId29"/>
    <p:sldId id="286" r:id="rId30"/>
    <p:sldId id="285" r:id="rId31"/>
    <p:sldId id="289" r:id="rId32"/>
    <p:sldId id="288" r:id="rId33"/>
    <p:sldId id="290" r:id="rId34"/>
    <p:sldId id="271" r:id="rId35"/>
    <p:sldId id="309" r:id="rId36"/>
    <p:sldId id="270" r:id="rId37"/>
    <p:sldId id="291" r:id="rId38"/>
    <p:sldId id="257" r:id="rId39"/>
    <p:sldId id="262" r:id="rId40"/>
    <p:sldId id="265" r:id="rId41"/>
    <p:sldId id="268" r:id="rId42"/>
    <p:sldId id="277" r:id="rId43"/>
    <p:sldId id="278" r:id="rId44"/>
    <p:sldId id="266" r:id="rId45"/>
    <p:sldId id="263" r:id="rId46"/>
    <p:sldId id="264" r:id="rId47"/>
    <p:sldId id="267" r:id="rId48"/>
    <p:sldId id="260" r:id="rId49"/>
    <p:sldId id="269" r:id="rId50"/>
    <p:sldId id="275" r:id="rId51"/>
    <p:sldId id="276" r:id="rId52"/>
    <p:sldId id="310" r:id="rId53"/>
    <p:sldId id="311" r:id="rId54"/>
    <p:sldId id="312" r:id="rId5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5A27991-94C6-4941-8891-8F9823CE3936}" v="86" dt="2018-10-17T12:44:37.7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8" autoAdjust="0"/>
    <p:restoredTop sz="94700" autoAdjust="0"/>
  </p:normalViewPr>
  <p:slideViewPr>
    <p:cSldViewPr snapToGrid="0">
      <p:cViewPr varScale="1">
        <p:scale>
          <a:sx n="104" d="100"/>
          <a:sy n="104" d="100"/>
        </p:scale>
        <p:origin x="258" y="102"/>
      </p:cViewPr>
      <p:guideLst/>
    </p:cSldViewPr>
  </p:slideViewPr>
  <p:outlineViewPr>
    <p:cViewPr>
      <p:scale>
        <a:sx n="33" d="100"/>
        <a:sy n="33" d="100"/>
      </p:scale>
      <p:origin x="0" y="-5909"/>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61"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na Waite" userId="396c7dfd6648cc77" providerId="OrgId" clId="{A5A27991-94C6-4941-8891-8F9823CE3936}"/>
    <pc:docChg chg="undo redo custSel mod modSld">
      <pc:chgData name="Hanna Waite" userId="396c7dfd6648cc77" providerId="OrgId" clId="{A5A27991-94C6-4941-8891-8F9823CE3936}" dt="2018-10-17T12:52:00.069" v="1023" actId="20577"/>
      <pc:docMkLst>
        <pc:docMk/>
      </pc:docMkLst>
      <pc:sldChg chg="addSp delSp modSp mod setBg delDesignElem">
        <pc:chgData name="Hanna Waite" userId="396c7dfd6648cc77" providerId="OrgId" clId="{A5A27991-94C6-4941-8891-8F9823CE3936}" dt="2018-10-16T13:24:06.506" v="32" actId="26606"/>
        <pc:sldMkLst>
          <pc:docMk/>
          <pc:sldMk cId="2276045149" sldId="256"/>
        </pc:sldMkLst>
        <pc:spChg chg="mod">
          <ac:chgData name="Hanna Waite" userId="396c7dfd6648cc77" providerId="OrgId" clId="{A5A27991-94C6-4941-8891-8F9823CE3936}" dt="2018-10-16T13:24:06.506" v="32" actId="26606"/>
          <ac:spMkLst>
            <pc:docMk/>
            <pc:sldMk cId="2276045149" sldId="256"/>
            <ac:spMk id="2" creationId="{00000000-0000-0000-0000-000000000000}"/>
          </ac:spMkLst>
        </pc:spChg>
        <pc:spChg chg="mod">
          <ac:chgData name="Hanna Waite" userId="396c7dfd6648cc77" providerId="OrgId" clId="{A5A27991-94C6-4941-8891-8F9823CE3936}" dt="2018-10-16T13:24:06.506" v="32" actId="26606"/>
          <ac:spMkLst>
            <pc:docMk/>
            <pc:sldMk cId="2276045149" sldId="256"/>
            <ac:spMk id="3" creationId="{00000000-0000-0000-0000-000000000000}"/>
          </ac:spMkLst>
        </pc:spChg>
        <pc:spChg chg="add del">
          <ac:chgData name="Hanna Waite" userId="396c7dfd6648cc77" providerId="OrgId" clId="{A5A27991-94C6-4941-8891-8F9823CE3936}" dt="2018-10-16T13:24:06.506" v="32" actId="26606"/>
          <ac:spMkLst>
            <pc:docMk/>
            <pc:sldMk cId="2276045149" sldId="256"/>
            <ac:spMk id="8" creationId="{C66F2F30-5DC0-44A0-BFA6-E12F46ED16DA}"/>
          </ac:spMkLst>
        </pc:spChg>
        <pc:spChg chg="add del">
          <ac:chgData name="Hanna Waite" userId="396c7dfd6648cc77" providerId="OrgId" clId="{A5A27991-94C6-4941-8891-8F9823CE3936}" dt="2018-10-16T13:24:06.506" v="32" actId="26606"/>
          <ac:spMkLst>
            <pc:docMk/>
            <pc:sldMk cId="2276045149" sldId="256"/>
            <ac:spMk id="10" creationId="{85872F57-7F42-4F97-8391-DDC8D0054C03}"/>
          </ac:spMkLst>
        </pc:spChg>
        <pc:spChg chg="add del">
          <ac:chgData name="Hanna Waite" userId="396c7dfd6648cc77" providerId="OrgId" clId="{A5A27991-94C6-4941-8891-8F9823CE3936}" dt="2018-10-16T13:24:06.506" v="32" actId="26606"/>
          <ac:spMkLst>
            <pc:docMk/>
            <pc:sldMk cId="2276045149" sldId="256"/>
            <ac:spMk id="12" creationId="{04DC2037-48A0-4F22-B9D4-8EAEBC780AB4}"/>
          </ac:spMkLst>
        </pc:spChg>
        <pc:spChg chg="add del">
          <ac:chgData name="Hanna Waite" userId="396c7dfd6648cc77" providerId="OrgId" clId="{A5A27991-94C6-4941-8891-8F9823CE3936}" dt="2018-10-16T13:24:06.506" v="32" actId="26606"/>
          <ac:spMkLst>
            <pc:docMk/>
            <pc:sldMk cId="2276045149" sldId="256"/>
            <ac:spMk id="14" creationId="{0006CBFD-ADA0-43D1-9332-9C34CA1C76ED}"/>
          </ac:spMkLst>
        </pc:spChg>
        <pc:spChg chg="add del">
          <ac:chgData name="Hanna Waite" userId="396c7dfd6648cc77" providerId="OrgId" clId="{A5A27991-94C6-4941-8891-8F9823CE3936}" dt="2018-10-16T13:24:06.506" v="32" actId="26606"/>
          <ac:spMkLst>
            <pc:docMk/>
            <pc:sldMk cId="2276045149" sldId="256"/>
            <ac:spMk id="16" creationId="{2B931666-F28F-45F3-A074-66D2272D580B}"/>
          </ac:spMkLst>
        </pc:spChg>
      </pc:sldChg>
      <pc:sldChg chg="modSp">
        <pc:chgData name="Hanna Waite" userId="396c7dfd6648cc77" providerId="OrgId" clId="{A5A27991-94C6-4941-8891-8F9823CE3936}" dt="2018-10-17T12:46:10.118" v="760" actId="1035"/>
        <pc:sldMkLst>
          <pc:docMk/>
          <pc:sldMk cId="1603230035" sldId="257"/>
        </pc:sldMkLst>
        <pc:spChg chg="mod">
          <ac:chgData name="Hanna Waite" userId="396c7dfd6648cc77" providerId="OrgId" clId="{A5A27991-94C6-4941-8891-8F9823CE3936}" dt="2018-10-17T12:46:10.118" v="760" actId="1035"/>
          <ac:spMkLst>
            <pc:docMk/>
            <pc:sldMk cId="1603230035" sldId="257"/>
            <ac:spMk id="2" creationId="{00000000-0000-0000-0000-000000000000}"/>
          </ac:spMkLst>
        </pc:spChg>
        <pc:spChg chg="mod">
          <ac:chgData name="Hanna Waite" userId="396c7dfd6648cc77" providerId="OrgId" clId="{A5A27991-94C6-4941-8891-8F9823CE3936}" dt="2018-10-17T12:46:10.118" v="760" actId="1035"/>
          <ac:spMkLst>
            <pc:docMk/>
            <pc:sldMk cId="1603230035" sldId="257"/>
            <ac:spMk id="3" creationId="{00000000-0000-0000-0000-000000000000}"/>
          </ac:spMkLst>
        </pc:spChg>
      </pc:sldChg>
      <pc:sldChg chg="modSp">
        <pc:chgData name="Hanna Waite" userId="396c7dfd6648cc77" providerId="OrgId" clId="{A5A27991-94C6-4941-8891-8F9823CE3936}" dt="2018-10-17T12:49:30.110" v="907" actId="1036"/>
        <pc:sldMkLst>
          <pc:docMk/>
          <pc:sldMk cId="1106002524" sldId="260"/>
        </pc:sldMkLst>
        <pc:spChg chg="mod">
          <ac:chgData name="Hanna Waite" userId="396c7dfd6648cc77" providerId="OrgId" clId="{A5A27991-94C6-4941-8891-8F9823CE3936}" dt="2018-10-17T12:49:30.110" v="907" actId="1036"/>
          <ac:spMkLst>
            <pc:docMk/>
            <pc:sldMk cId="1106002524" sldId="260"/>
            <ac:spMk id="2" creationId="{00000000-0000-0000-0000-000000000000}"/>
          </ac:spMkLst>
        </pc:spChg>
        <pc:spChg chg="mod">
          <ac:chgData name="Hanna Waite" userId="396c7dfd6648cc77" providerId="OrgId" clId="{A5A27991-94C6-4941-8891-8F9823CE3936}" dt="2018-10-17T12:49:30.110" v="907" actId="1036"/>
          <ac:spMkLst>
            <pc:docMk/>
            <pc:sldMk cId="1106002524" sldId="260"/>
            <ac:spMk id="3" creationId="{00000000-0000-0000-0000-000000000000}"/>
          </ac:spMkLst>
        </pc:spChg>
      </pc:sldChg>
      <pc:sldChg chg="addSp delSp modSp mod setBg setClrOvrMap delDesignElem">
        <pc:chgData name="Hanna Waite" userId="396c7dfd6648cc77" providerId="OrgId" clId="{A5A27991-94C6-4941-8891-8F9823CE3936}" dt="2018-10-16T13:39:04.966" v="376" actId="255"/>
        <pc:sldMkLst>
          <pc:docMk/>
          <pc:sldMk cId="3888349211" sldId="261"/>
        </pc:sldMkLst>
        <pc:spChg chg="mod">
          <ac:chgData name="Hanna Waite" userId="396c7dfd6648cc77" providerId="OrgId" clId="{A5A27991-94C6-4941-8891-8F9823CE3936}" dt="2018-10-16T13:24:06.089" v="31" actId="26606"/>
          <ac:spMkLst>
            <pc:docMk/>
            <pc:sldMk cId="3888349211" sldId="261"/>
            <ac:spMk id="2" creationId="{00000000-0000-0000-0000-000000000000}"/>
          </ac:spMkLst>
        </pc:spChg>
        <pc:spChg chg="mod ord">
          <ac:chgData name="Hanna Waite" userId="396c7dfd6648cc77" providerId="OrgId" clId="{A5A27991-94C6-4941-8891-8F9823CE3936}" dt="2018-10-16T13:39:04.966" v="376" actId="255"/>
          <ac:spMkLst>
            <pc:docMk/>
            <pc:sldMk cId="3888349211" sldId="261"/>
            <ac:spMk id="3" creationId="{00000000-0000-0000-0000-000000000000}"/>
          </ac:spMkLst>
        </pc:spChg>
        <pc:spChg chg="add del">
          <ac:chgData name="Hanna Waite" userId="396c7dfd6648cc77" providerId="OrgId" clId="{A5A27991-94C6-4941-8891-8F9823CE3936}" dt="2018-10-16T13:22:47.238" v="18" actId="26606"/>
          <ac:spMkLst>
            <pc:docMk/>
            <pc:sldMk cId="3888349211" sldId="261"/>
            <ac:spMk id="10" creationId="{0700D48D-C9AA-4000-A912-29A4FEA98A9F}"/>
          </ac:spMkLst>
        </pc:spChg>
        <pc:spChg chg="add del">
          <ac:chgData name="Hanna Waite" userId="396c7dfd6648cc77" providerId="OrgId" clId="{A5A27991-94C6-4941-8891-8F9823CE3936}" dt="2018-10-16T13:22:50.639" v="20" actId="26606"/>
          <ac:spMkLst>
            <pc:docMk/>
            <pc:sldMk cId="3888349211" sldId="261"/>
            <ac:spMk id="16" creationId="{99899462-FC16-43B0-966B-FCA263450716}"/>
          </ac:spMkLst>
        </pc:spChg>
        <pc:spChg chg="add del">
          <ac:chgData name="Hanna Waite" userId="396c7dfd6648cc77" providerId="OrgId" clId="{A5A27991-94C6-4941-8891-8F9823CE3936}" dt="2018-10-16T13:22:52.871" v="22" actId="26606"/>
          <ac:spMkLst>
            <pc:docMk/>
            <pc:sldMk cId="3888349211" sldId="261"/>
            <ac:spMk id="19" creationId="{2C6A2225-94AF-4BC4-98F4-77746E7B10A9}"/>
          </ac:spMkLst>
        </pc:spChg>
        <pc:spChg chg="add del">
          <ac:chgData name="Hanna Waite" userId="396c7dfd6648cc77" providerId="OrgId" clId="{A5A27991-94C6-4941-8891-8F9823CE3936}" dt="2018-10-16T13:22:52.871" v="22" actId="26606"/>
          <ac:spMkLst>
            <pc:docMk/>
            <pc:sldMk cId="3888349211" sldId="261"/>
            <ac:spMk id="20" creationId="{648F5915-2CE1-4F74-88C5-D4366893D2DF}"/>
          </ac:spMkLst>
        </pc:spChg>
        <pc:spChg chg="add del">
          <ac:chgData name="Hanna Waite" userId="396c7dfd6648cc77" providerId="OrgId" clId="{A5A27991-94C6-4941-8891-8F9823CE3936}" dt="2018-10-16T13:24:06.089" v="31" actId="26606"/>
          <ac:spMkLst>
            <pc:docMk/>
            <pc:sldMk cId="3888349211" sldId="261"/>
            <ac:spMk id="22" creationId="{99899462-FC16-43B0-966B-FCA263450716}"/>
          </ac:spMkLst>
        </pc:spChg>
        <pc:picChg chg="mod ord">
          <ac:chgData name="Hanna Waite" userId="396c7dfd6648cc77" providerId="OrgId" clId="{A5A27991-94C6-4941-8891-8F9823CE3936}" dt="2018-10-16T13:24:06.089" v="31" actId="26606"/>
          <ac:picMkLst>
            <pc:docMk/>
            <pc:sldMk cId="3888349211" sldId="261"/>
            <ac:picMk id="4" creationId="{00000000-0000-0000-0000-000000000000}"/>
          </ac:picMkLst>
        </pc:picChg>
        <pc:picChg chg="mod">
          <ac:chgData name="Hanna Waite" userId="396c7dfd6648cc77" providerId="OrgId" clId="{A5A27991-94C6-4941-8891-8F9823CE3936}" dt="2018-10-16T13:24:06.089" v="31" actId="26606"/>
          <ac:picMkLst>
            <pc:docMk/>
            <pc:sldMk cId="3888349211" sldId="261"/>
            <ac:picMk id="5" creationId="{00000000-0000-0000-0000-000000000000}"/>
          </ac:picMkLst>
        </pc:picChg>
        <pc:cxnChg chg="add del">
          <ac:chgData name="Hanna Waite" userId="396c7dfd6648cc77" providerId="OrgId" clId="{A5A27991-94C6-4941-8891-8F9823CE3936}" dt="2018-10-16T13:22:47.238" v="18" actId="26606"/>
          <ac:cxnSpMkLst>
            <pc:docMk/>
            <pc:sldMk cId="3888349211" sldId="261"/>
            <ac:cxnSpMk id="12" creationId="{805E69BC-D844-4AB5-9E35-ED458EE29655}"/>
          </ac:cxnSpMkLst>
        </pc:cxnChg>
        <pc:cxnChg chg="add del">
          <ac:chgData name="Hanna Waite" userId="396c7dfd6648cc77" providerId="OrgId" clId="{A5A27991-94C6-4941-8891-8F9823CE3936}" dt="2018-10-16T13:22:47.238" v="18" actId="26606"/>
          <ac:cxnSpMkLst>
            <pc:docMk/>
            <pc:sldMk cId="3888349211" sldId="261"/>
            <ac:cxnSpMk id="14" creationId="{4312C673-8179-457E-AD2A-D1FAE4CC961A}"/>
          </ac:cxnSpMkLst>
        </pc:cxnChg>
        <pc:cxnChg chg="add del">
          <ac:chgData name="Hanna Waite" userId="396c7dfd6648cc77" providerId="OrgId" clId="{A5A27991-94C6-4941-8891-8F9823CE3936}" dt="2018-10-16T13:22:50.639" v="20" actId="26606"/>
          <ac:cxnSpMkLst>
            <pc:docMk/>
            <pc:sldMk cId="3888349211" sldId="261"/>
            <ac:cxnSpMk id="17" creationId="{AAFEA932-2DF1-410C-A00A-7A1E7DBF7511}"/>
          </ac:cxnSpMkLst>
        </pc:cxnChg>
        <pc:cxnChg chg="add del">
          <ac:chgData name="Hanna Waite" userId="396c7dfd6648cc77" providerId="OrgId" clId="{A5A27991-94C6-4941-8891-8F9823CE3936}" dt="2018-10-16T13:24:06.089" v="31" actId="26606"/>
          <ac:cxnSpMkLst>
            <pc:docMk/>
            <pc:sldMk cId="3888349211" sldId="261"/>
            <ac:cxnSpMk id="23" creationId="{AAFEA932-2DF1-410C-A00A-7A1E7DBF7511}"/>
          </ac:cxnSpMkLst>
        </pc:cxnChg>
      </pc:sldChg>
      <pc:sldChg chg="modSp">
        <pc:chgData name="Hanna Waite" userId="396c7dfd6648cc77" providerId="OrgId" clId="{A5A27991-94C6-4941-8891-8F9823CE3936}" dt="2018-10-17T12:46:55.656" v="776" actId="1036"/>
        <pc:sldMkLst>
          <pc:docMk/>
          <pc:sldMk cId="2459569551" sldId="262"/>
        </pc:sldMkLst>
        <pc:spChg chg="mod">
          <ac:chgData name="Hanna Waite" userId="396c7dfd6648cc77" providerId="OrgId" clId="{A5A27991-94C6-4941-8891-8F9823CE3936}" dt="2018-10-17T12:46:55.656" v="776" actId="1036"/>
          <ac:spMkLst>
            <pc:docMk/>
            <pc:sldMk cId="2459569551" sldId="262"/>
            <ac:spMk id="3" creationId="{00000000-0000-0000-0000-000000000000}"/>
          </ac:spMkLst>
        </pc:spChg>
        <pc:picChg chg="mod">
          <ac:chgData name="Hanna Waite" userId="396c7dfd6648cc77" providerId="OrgId" clId="{A5A27991-94C6-4941-8891-8F9823CE3936}" dt="2018-10-17T12:46:42.176" v="768" actId="1035"/>
          <ac:picMkLst>
            <pc:docMk/>
            <pc:sldMk cId="2459569551" sldId="262"/>
            <ac:picMk id="2" creationId="{00000000-0000-0000-0000-000000000000}"/>
          </ac:picMkLst>
        </pc:picChg>
      </pc:sldChg>
      <pc:sldChg chg="modSp">
        <pc:chgData name="Hanna Waite" userId="396c7dfd6648cc77" providerId="OrgId" clId="{A5A27991-94C6-4941-8891-8F9823CE3936}" dt="2018-10-17T12:48:43.449" v="837" actId="255"/>
        <pc:sldMkLst>
          <pc:docMk/>
          <pc:sldMk cId="1443003918" sldId="263"/>
        </pc:sldMkLst>
        <pc:spChg chg="mod">
          <ac:chgData name="Hanna Waite" userId="396c7dfd6648cc77" providerId="OrgId" clId="{A5A27991-94C6-4941-8891-8F9823CE3936}" dt="2018-10-17T12:48:25.672" v="819" actId="1076"/>
          <ac:spMkLst>
            <pc:docMk/>
            <pc:sldMk cId="1443003918" sldId="263"/>
            <ac:spMk id="3" creationId="{00000000-0000-0000-0000-000000000000}"/>
          </ac:spMkLst>
        </pc:spChg>
        <pc:spChg chg="mod">
          <ac:chgData name="Hanna Waite" userId="396c7dfd6648cc77" providerId="OrgId" clId="{A5A27991-94C6-4941-8891-8F9823CE3936}" dt="2018-10-17T12:48:37.892" v="836" actId="255"/>
          <ac:spMkLst>
            <pc:docMk/>
            <pc:sldMk cId="1443003918" sldId="263"/>
            <ac:spMk id="6" creationId="{00000000-0000-0000-0000-000000000000}"/>
          </ac:spMkLst>
        </pc:spChg>
        <pc:spChg chg="mod">
          <ac:chgData name="Hanna Waite" userId="396c7dfd6648cc77" providerId="OrgId" clId="{A5A27991-94C6-4941-8891-8F9823CE3936}" dt="2018-10-17T12:48:43.449" v="837" actId="255"/>
          <ac:spMkLst>
            <pc:docMk/>
            <pc:sldMk cId="1443003918" sldId="263"/>
            <ac:spMk id="8" creationId="{00000000-0000-0000-0000-000000000000}"/>
          </ac:spMkLst>
        </pc:spChg>
        <pc:picChg chg="mod">
          <ac:chgData name="Hanna Waite" userId="396c7dfd6648cc77" providerId="OrgId" clId="{A5A27991-94C6-4941-8891-8F9823CE3936}" dt="2018-10-17T12:48:31.599" v="835" actId="1035"/>
          <ac:picMkLst>
            <pc:docMk/>
            <pc:sldMk cId="1443003918" sldId="263"/>
            <ac:picMk id="5" creationId="{00000000-0000-0000-0000-000000000000}"/>
          </ac:picMkLst>
        </pc:picChg>
        <pc:picChg chg="mod">
          <ac:chgData name="Hanna Waite" userId="396c7dfd6648cc77" providerId="OrgId" clId="{A5A27991-94C6-4941-8891-8F9823CE3936}" dt="2018-10-17T12:48:31.599" v="835" actId="1035"/>
          <ac:picMkLst>
            <pc:docMk/>
            <pc:sldMk cId="1443003918" sldId="263"/>
            <ac:picMk id="7" creationId="{00000000-0000-0000-0000-000000000000}"/>
          </ac:picMkLst>
        </pc:picChg>
      </pc:sldChg>
      <pc:sldChg chg="modSp">
        <pc:chgData name="Hanna Waite" userId="396c7dfd6648cc77" providerId="OrgId" clId="{A5A27991-94C6-4941-8891-8F9823CE3936}" dt="2018-10-17T12:49:12.303" v="864" actId="255"/>
        <pc:sldMkLst>
          <pc:docMk/>
          <pc:sldMk cId="3886061814" sldId="264"/>
        </pc:sldMkLst>
        <pc:spChg chg="mod">
          <ac:chgData name="Hanna Waite" userId="396c7dfd6648cc77" providerId="OrgId" clId="{A5A27991-94C6-4941-8891-8F9823CE3936}" dt="2018-10-17T12:48:50.495" v="839" actId="27636"/>
          <ac:spMkLst>
            <pc:docMk/>
            <pc:sldMk cId="3886061814" sldId="264"/>
            <ac:spMk id="3" creationId="{00000000-0000-0000-0000-000000000000}"/>
          </ac:spMkLst>
        </pc:spChg>
        <pc:spChg chg="mod">
          <ac:chgData name="Hanna Waite" userId="396c7dfd6648cc77" providerId="OrgId" clId="{A5A27991-94C6-4941-8891-8F9823CE3936}" dt="2018-10-17T12:49:12.303" v="864" actId="255"/>
          <ac:spMkLst>
            <pc:docMk/>
            <pc:sldMk cId="3886061814" sldId="264"/>
            <ac:spMk id="5" creationId="{00000000-0000-0000-0000-000000000000}"/>
          </ac:spMkLst>
        </pc:spChg>
        <pc:spChg chg="mod">
          <ac:chgData name="Hanna Waite" userId="396c7dfd6648cc77" providerId="OrgId" clId="{A5A27991-94C6-4941-8891-8F9823CE3936}" dt="2018-10-17T12:49:06.594" v="863" actId="255"/>
          <ac:spMkLst>
            <pc:docMk/>
            <pc:sldMk cId="3886061814" sldId="264"/>
            <ac:spMk id="7" creationId="{00000000-0000-0000-0000-000000000000}"/>
          </ac:spMkLst>
        </pc:spChg>
        <pc:picChg chg="mod">
          <ac:chgData name="Hanna Waite" userId="396c7dfd6648cc77" providerId="OrgId" clId="{A5A27991-94C6-4941-8891-8F9823CE3936}" dt="2018-10-17T12:48:59.999" v="862" actId="1035"/>
          <ac:picMkLst>
            <pc:docMk/>
            <pc:sldMk cId="3886061814" sldId="264"/>
            <ac:picMk id="2" creationId="{00000000-0000-0000-0000-000000000000}"/>
          </ac:picMkLst>
        </pc:picChg>
        <pc:picChg chg="mod">
          <ac:chgData name="Hanna Waite" userId="396c7dfd6648cc77" providerId="OrgId" clId="{A5A27991-94C6-4941-8891-8F9823CE3936}" dt="2018-10-17T12:48:59.999" v="862" actId="1035"/>
          <ac:picMkLst>
            <pc:docMk/>
            <pc:sldMk cId="3886061814" sldId="264"/>
            <ac:picMk id="4" creationId="{00000000-0000-0000-0000-000000000000}"/>
          </ac:picMkLst>
        </pc:picChg>
      </pc:sldChg>
      <pc:sldChg chg="modSp">
        <pc:chgData name="Hanna Waite" userId="396c7dfd6648cc77" providerId="OrgId" clId="{A5A27991-94C6-4941-8891-8F9823CE3936}" dt="2018-10-17T12:47:07.101" v="787" actId="20577"/>
        <pc:sldMkLst>
          <pc:docMk/>
          <pc:sldMk cId="317478856" sldId="265"/>
        </pc:sldMkLst>
        <pc:spChg chg="mod">
          <ac:chgData name="Hanna Waite" userId="396c7dfd6648cc77" providerId="OrgId" clId="{A5A27991-94C6-4941-8891-8F9823CE3936}" dt="2018-10-17T12:47:07.101" v="787" actId="20577"/>
          <ac:spMkLst>
            <pc:docMk/>
            <pc:sldMk cId="317478856" sldId="265"/>
            <ac:spMk id="3" creationId="{00000000-0000-0000-0000-000000000000}"/>
          </ac:spMkLst>
        </pc:spChg>
      </pc:sldChg>
      <pc:sldChg chg="modSp">
        <pc:chgData name="Hanna Waite" userId="396c7dfd6648cc77" providerId="OrgId" clId="{A5A27991-94C6-4941-8891-8F9823CE3936}" dt="2018-10-17T12:47:55.679" v="815" actId="27636"/>
        <pc:sldMkLst>
          <pc:docMk/>
          <pc:sldMk cId="1611366299" sldId="266"/>
        </pc:sldMkLst>
        <pc:spChg chg="mod">
          <ac:chgData name="Hanna Waite" userId="396c7dfd6648cc77" providerId="OrgId" clId="{A5A27991-94C6-4941-8891-8F9823CE3936}" dt="2018-10-17T12:47:55.679" v="815" actId="27636"/>
          <ac:spMkLst>
            <pc:docMk/>
            <pc:sldMk cId="1611366299" sldId="266"/>
            <ac:spMk id="3" creationId="{00000000-0000-0000-0000-000000000000}"/>
          </ac:spMkLst>
        </pc:spChg>
      </pc:sldChg>
      <pc:sldChg chg="modSp">
        <pc:chgData name="Hanna Waite" userId="396c7dfd6648cc77" providerId="OrgId" clId="{A5A27991-94C6-4941-8891-8F9823CE3936}" dt="2018-10-17T12:49:19.859" v="865" actId="255"/>
        <pc:sldMkLst>
          <pc:docMk/>
          <pc:sldMk cId="2531560716" sldId="267"/>
        </pc:sldMkLst>
        <pc:spChg chg="mod">
          <ac:chgData name="Hanna Waite" userId="396c7dfd6648cc77" providerId="OrgId" clId="{A5A27991-94C6-4941-8891-8F9823CE3936}" dt="2018-10-17T12:49:19.859" v="865" actId="255"/>
          <ac:spMkLst>
            <pc:docMk/>
            <pc:sldMk cId="2531560716" sldId="267"/>
            <ac:spMk id="3" creationId="{00000000-0000-0000-0000-000000000000}"/>
          </ac:spMkLst>
        </pc:spChg>
      </pc:sldChg>
      <pc:sldChg chg="modSp">
        <pc:chgData name="Hanna Waite" userId="396c7dfd6648cc77" providerId="OrgId" clId="{A5A27991-94C6-4941-8891-8F9823CE3936}" dt="2018-10-17T12:47:19.003" v="799" actId="1035"/>
        <pc:sldMkLst>
          <pc:docMk/>
          <pc:sldMk cId="3593933096" sldId="268"/>
        </pc:sldMkLst>
        <pc:spChg chg="mod">
          <ac:chgData name="Hanna Waite" userId="396c7dfd6648cc77" providerId="OrgId" clId="{A5A27991-94C6-4941-8891-8F9823CE3936}" dt="2018-10-16T13:43:09.518" v="458" actId="255"/>
          <ac:spMkLst>
            <pc:docMk/>
            <pc:sldMk cId="3593933096" sldId="268"/>
            <ac:spMk id="3" creationId="{00000000-0000-0000-0000-000000000000}"/>
          </ac:spMkLst>
        </pc:spChg>
        <pc:picChg chg="mod">
          <ac:chgData name="Hanna Waite" userId="396c7dfd6648cc77" providerId="OrgId" clId="{A5A27991-94C6-4941-8891-8F9823CE3936}" dt="2018-10-17T12:47:19.003" v="799" actId="1035"/>
          <ac:picMkLst>
            <pc:docMk/>
            <pc:sldMk cId="3593933096" sldId="268"/>
            <ac:picMk id="2" creationId="{00000000-0000-0000-0000-000000000000}"/>
          </ac:picMkLst>
        </pc:picChg>
      </pc:sldChg>
      <pc:sldChg chg="modSp">
        <pc:chgData name="Hanna Waite" userId="396c7dfd6648cc77" providerId="OrgId" clId="{A5A27991-94C6-4941-8891-8F9823CE3936}" dt="2018-10-17T12:49:36.346" v="909" actId="27636"/>
        <pc:sldMkLst>
          <pc:docMk/>
          <pc:sldMk cId="2014355129" sldId="269"/>
        </pc:sldMkLst>
        <pc:spChg chg="mod">
          <ac:chgData name="Hanna Waite" userId="396c7dfd6648cc77" providerId="OrgId" clId="{A5A27991-94C6-4941-8891-8F9823CE3936}" dt="2018-10-17T12:49:36.346" v="909" actId="27636"/>
          <ac:spMkLst>
            <pc:docMk/>
            <pc:sldMk cId="2014355129" sldId="269"/>
            <ac:spMk id="3" creationId="{00000000-0000-0000-0000-000000000000}"/>
          </ac:spMkLst>
        </pc:spChg>
      </pc:sldChg>
      <pc:sldChg chg="delSp modSp">
        <pc:chgData name="Hanna Waite" userId="396c7dfd6648cc77" providerId="OrgId" clId="{A5A27991-94C6-4941-8891-8F9823CE3936}" dt="2018-10-16T13:41:53.572" v="451" actId="255"/>
        <pc:sldMkLst>
          <pc:docMk/>
          <pc:sldMk cId="3449283103" sldId="270"/>
        </pc:sldMkLst>
        <pc:spChg chg="del mod">
          <ac:chgData name="Hanna Waite" userId="396c7dfd6648cc77" providerId="OrgId" clId="{A5A27991-94C6-4941-8891-8F9823CE3936}" dt="2018-08-21T10:30:40.311" v="1" actId="478"/>
          <ac:spMkLst>
            <pc:docMk/>
            <pc:sldMk cId="3449283103" sldId="270"/>
            <ac:spMk id="3" creationId="{00000000-0000-0000-0000-000000000000}"/>
          </ac:spMkLst>
        </pc:spChg>
        <pc:spChg chg="mod">
          <ac:chgData name="Hanna Waite" userId="396c7dfd6648cc77" providerId="OrgId" clId="{A5A27991-94C6-4941-8891-8F9823CE3936}" dt="2018-10-16T13:41:53.572" v="451" actId="255"/>
          <ac:spMkLst>
            <pc:docMk/>
            <pc:sldMk cId="3449283103" sldId="270"/>
            <ac:spMk id="7" creationId="{00000000-0000-0000-0000-000000000000}"/>
          </ac:spMkLst>
        </pc:spChg>
      </pc:sldChg>
      <pc:sldChg chg="modSp">
        <pc:chgData name="Hanna Waite" userId="396c7dfd6648cc77" providerId="OrgId" clId="{A5A27991-94C6-4941-8891-8F9823CE3936}" dt="2018-10-17T12:45:52.222" v="747" actId="1035"/>
        <pc:sldMkLst>
          <pc:docMk/>
          <pc:sldMk cId="740803891" sldId="271"/>
        </pc:sldMkLst>
        <pc:spChg chg="mod">
          <ac:chgData name="Hanna Waite" userId="396c7dfd6648cc77" providerId="OrgId" clId="{A5A27991-94C6-4941-8891-8F9823CE3936}" dt="2018-10-17T12:45:52.222" v="747" actId="1035"/>
          <ac:spMkLst>
            <pc:docMk/>
            <pc:sldMk cId="740803891" sldId="271"/>
            <ac:spMk id="2" creationId="{00000000-0000-0000-0000-000000000000}"/>
          </ac:spMkLst>
        </pc:spChg>
        <pc:spChg chg="mod">
          <ac:chgData name="Hanna Waite" userId="396c7dfd6648cc77" providerId="OrgId" clId="{A5A27991-94C6-4941-8891-8F9823CE3936}" dt="2018-10-17T12:45:52.222" v="747" actId="1035"/>
          <ac:spMkLst>
            <pc:docMk/>
            <pc:sldMk cId="740803891" sldId="271"/>
            <ac:spMk id="3" creationId="{00000000-0000-0000-0000-000000000000}"/>
          </ac:spMkLst>
        </pc:spChg>
      </pc:sldChg>
      <pc:sldChg chg="modSp">
        <pc:chgData name="Hanna Waite" userId="396c7dfd6648cc77" providerId="OrgId" clId="{A5A27991-94C6-4941-8891-8F9823CE3936}" dt="2018-10-17T12:43:34.454" v="636" actId="1036"/>
        <pc:sldMkLst>
          <pc:docMk/>
          <pc:sldMk cId="290285940" sldId="272"/>
        </pc:sldMkLst>
        <pc:spChg chg="mod">
          <ac:chgData name="Hanna Waite" userId="396c7dfd6648cc77" providerId="OrgId" clId="{A5A27991-94C6-4941-8891-8F9823CE3936}" dt="2018-10-17T12:43:34.454" v="636" actId="1036"/>
          <ac:spMkLst>
            <pc:docMk/>
            <pc:sldMk cId="290285940" sldId="272"/>
            <ac:spMk id="2" creationId="{00000000-0000-0000-0000-000000000000}"/>
          </ac:spMkLst>
        </pc:spChg>
        <pc:spChg chg="mod">
          <ac:chgData name="Hanna Waite" userId="396c7dfd6648cc77" providerId="OrgId" clId="{A5A27991-94C6-4941-8891-8F9823CE3936}" dt="2018-10-17T12:43:34.454" v="636" actId="1036"/>
          <ac:spMkLst>
            <pc:docMk/>
            <pc:sldMk cId="290285940" sldId="272"/>
            <ac:spMk id="3" creationId="{00000000-0000-0000-0000-000000000000}"/>
          </ac:spMkLst>
        </pc:spChg>
      </pc:sldChg>
      <pc:sldChg chg="modSp">
        <pc:chgData name="Hanna Waite" userId="396c7dfd6648cc77" providerId="OrgId" clId="{A5A27991-94C6-4941-8891-8F9823CE3936}" dt="2018-10-17T12:43:44.646" v="646" actId="1035"/>
        <pc:sldMkLst>
          <pc:docMk/>
          <pc:sldMk cId="1023864313" sldId="273"/>
        </pc:sldMkLst>
        <pc:spChg chg="mod">
          <ac:chgData name="Hanna Waite" userId="396c7dfd6648cc77" providerId="OrgId" clId="{A5A27991-94C6-4941-8891-8F9823CE3936}" dt="2018-10-17T12:43:40.924" v="637" actId="255"/>
          <ac:spMkLst>
            <pc:docMk/>
            <pc:sldMk cId="1023864313" sldId="273"/>
            <ac:spMk id="3" creationId="{00000000-0000-0000-0000-000000000000}"/>
          </ac:spMkLst>
        </pc:spChg>
        <pc:picChg chg="mod">
          <ac:chgData name="Hanna Waite" userId="396c7dfd6648cc77" providerId="OrgId" clId="{A5A27991-94C6-4941-8891-8F9823CE3936}" dt="2018-10-17T12:43:44.646" v="646" actId="1035"/>
          <ac:picMkLst>
            <pc:docMk/>
            <pc:sldMk cId="1023864313" sldId="273"/>
            <ac:picMk id="6" creationId="{00000000-0000-0000-0000-000000000000}"/>
          </ac:picMkLst>
        </pc:picChg>
      </pc:sldChg>
      <pc:sldChg chg="modSp">
        <pc:chgData name="Hanna Waite" userId="396c7dfd6648cc77" providerId="OrgId" clId="{A5A27991-94C6-4941-8891-8F9823CE3936}" dt="2018-10-17T12:43:19.918" v="615" actId="1036"/>
        <pc:sldMkLst>
          <pc:docMk/>
          <pc:sldMk cId="1257104171" sldId="274"/>
        </pc:sldMkLst>
        <pc:spChg chg="mod">
          <ac:chgData name="Hanna Waite" userId="396c7dfd6648cc77" providerId="OrgId" clId="{A5A27991-94C6-4941-8891-8F9823CE3936}" dt="2018-10-17T12:43:14.443" v="594" actId="255"/>
          <ac:spMkLst>
            <pc:docMk/>
            <pc:sldMk cId="1257104171" sldId="274"/>
            <ac:spMk id="3" creationId="{00000000-0000-0000-0000-000000000000}"/>
          </ac:spMkLst>
        </pc:spChg>
        <pc:picChg chg="mod">
          <ac:chgData name="Hanna Waite" userId="396c7dfd6648cc77" providerId="OrgId" clId="{A5A27991-94C6-4941-8891-8F9823CE3936}" dt="2018-10-17T12:43:19.918" v="615" actId="1036"/>
          <ac:picMkLst>
            <pc:docMk/>
            <pc:sldMk cId="1257104171" sldId="274"/>
            <ac:picMk id="2" creationId="{00000000-0000-0000-0000-000000000000}"/>
          </ac:picMkLst>
        </pc:picChg>
        <pc:picChg chg="mod">
          <ac:chgData name="Hanna Waite" userId="396c7dfd6648cc77" providerId="OrgId" clId="{A5A27991-94C6-4941-8891-8F9823CE3936}" dt="2018-10-17T12:43:19.918" v="615" actId="1036"/>
          <ac:picMkLst>
            <pc:docMk/>
            <pc:sldMk cId="1257104171" sldId="274"/>
            <ac:picMk id="4" creationId="{00000000-0000-0000-0000-000000000000}"/>
          </ac:picMkLst>
        </pc:picChg>
      </pc:sldChg>
      <pc:sldChg chg="modSp">
        <pc:chgData name="Hanna Waite" userId="396c7dfd6648cc77" providerId="OrgId" clId="{A5A27991-94C6-4941-8891-8F9823CE3936}" dt="2018-10-17T12:49:56.988" v="920" actId="1035"/>
        <pc:sldMkLst>
          <pc:docMk/>
          <pc:sldMk cId="744800574" sldId="275"/>
        </pc:sldMkLst>
        <pc:spChg chg="mod">
          <ac:chgData name="Hanna Waite" userId="396c7dfd6648cc77" providerId="OrgId" clId="{A5A27991-94C6-4941-8891-8F9823CE3936}" dt="2018-10-17T12:49:56.988" v="920" actId="1035"/>
          <ac:spMkLst>
            <pc:docMk/>
            <pc:sldMk cId="744800574" sldId="275"/>
            <ac:spMk id="5" creationId="{00000000-0000-0000-0000-000000000000}"/>
          </ac:spMkLst>
        </pc:spChg>
        <pc:spChg chg="mod">
          <ac:chgData name="Hanna Waite" userId="396c7dfd6648cc77" providerId="OrgId" clId="{A5A27991-94C6-4941-8891-8F9823CE3936}" dt="2018-10-17T12:49:45.207" v="910" actId="255"/>
          <ac:spMkLst>
            <pc:docMk/>
            <pc:sldMk cId="744800574" sldId="275"/>
            <ac:spMk id="7" creationId="{00000000-0000-0000-0000-000000000000}"/>
          </ac:spMkLst>
        </pc:spChg>
      </pc:sldChg>
      <pc:sldChg chg="modSp">
        <pc:chgData name="Hanna Waite" userId="396c7dfd6648cc77" providerId="OrgId" clId="{A5A27991-94C6-4941-8891-8F9823CE3936}" dt="2018-10-17T12:50:03.047" v="921" actId="255"/>
        <pc:sldMkLst>
          <pc:docMk/>
          <pc:sldMk cId="3722502848" sldId="276"/>
        </pc:sldMkLst>
        <pc:spChg chg="mod">
          <ac:chgData name="Hanna Waite" userId="396c7dfd6648cc77" providerId="OrgId" clId="{A5A27991-94C6-4941-8891-8F9823CE3936}" dt="2018-10-17T12:50:03.047" v="921" actId="255"/>
          <ac:spMkLst>
            <pc:docMk/>
            <pc:sldMk cId="3722502848" sldId="276"/>
            <ac:spMk id="3" creationId="{00000000-0000-0000-0000-000000000000}"/>
          </ac:spMkLst>
        </pc:spChg>
      </pc:sldChg>
      <pc:sldChg chg="modSp">
        <pc:chgData name="Hanna Waite" userId="396c7dfd6648cc77" providerId="OrgId" clId="{A5A27991-94C6-4941-8891-8F9823CE3936}" dt="2018-10-17T12:47:31.560" v="811" actId="1076"/>
        <pc:sldMkLst>
          <pc:docMk/>
          <pc:sldMk cId="4066179790" sldId="277"/>
        </pc:sldMkLst>
        <pc:spChg chg="mod">
          <ac:chgData name="Hanna Waite" userId="396c7dfd6648cc77" providerId="OrgId" clId="{A5A27991-94C6-4941-8891-8F9823CE3936}" dt="2018-10-17T12:47:26.183" v="800" actId="255"/>
          <ac:spMkLst>
            <pc:docMk/>
            <pc:sldMk cId="4066179790" sldId="277"/>
            <ac:spMk id="3" creationId="{00000000-0000-0000-0000-000000000000}"/>
          </ac:spMkLst>
        </pc:spChg>
        <pc:picChg chg="mod">
          <ac:chgData name="Hanna Waite" userId="396c7dfd6648cc77" providerId="OrgId" clId="{A5A27991-94C6-4941-8891-8F9823CE3936}" dt="2018-10-17T12:47:31.560" v="811" actId="1076"/>
          <ac:picMkLst>
            <pc:docMk/>
            <pc:sldMk cId="4066179790" sldId="277"/>
            <ac:picMk id="4" creationId="{00000000-0000-0000-0000-000000000000}"/>
          </ac:picMkLst>
        </pc:picChg>
      </pc:sldChg>
      <pc:sldChg chg="modSp">
        <pc:chgData name="Hanna Waite" userId="396c7dfd6648cc77" providerId="OrgId" clId="{A5A27991-94C6-4941-8891-8F9823CE3936}" dt="2018-10-17T12:47:46.152" v="813" actId="20577"/>
        <pc:sldMkLst>
          <pc:docMk/>
          <pc:sldMk cId="3074440413" sldId="278"/>
        </pc:sldMkLst>
        <pc:spChg chg="mod">
          <ac:chgData name="Hanna Waite" userId="396c7dfd6648cc77" providerId="OrgId" clId="{A5A27991-94C6-4941-8891-8F9823CE3936}" dt="2018-10-17T12:47:46.152" v="813" actId="20577"/>
          <ac:spMkLst>
            <pc:docMk/>
            <pc:sldMk cId="3074440413" sldId="278"/>
            <ac:spMk id="3" creationId="{00000000-0000-0000-0000-000000000000}"/>
          </ac:spMkLst>
        </pc:spChg>
      </pc:sldChg>
      <pc:sldChg chg="modSp">
        <pc:chgData name="Hanna Waite" userId="396c7dfd6648cc77" providerId="OrgId" clId="{A5A27991-94C6-4941-8891-8F9823CE3936}" dt="2018-10-17T12:42:01.572" v="503" actId="255"/>
        <pc:sldMkLst>
          <pc:docMk/>
          <pc:sldMk cId="1399528197" sldId="282"/>
        </pc:sldMkLst>
        <pc:spChg chg="mod">
          <ac:chgData name="Hanna Waite" userId="396c7dfd6648cc77" providerId="OrgId" clId="{A5A27991-94C6-4941-8891-8F9823CE3936}" dt="2018-10-17T12:42:01.572" v="503" actId="255"/>
          <ac:spMkLst>
            <pc:docMk/>
            <pc:sldMk cId="1399528197" sldId="282"/>
            <ac:spMk id="3" creationId="{00000000-0000-0000-0000-000000000000}"/>
          </ac:spMkLst>
        </pc:spChg>
      </pc:sldChg>
      <pc:sldChg chg="modSp">
        <pc:chgData name="Hanna Waite" userId="396c7dfd6648cc77" providerId="OrgId" clId="{A5A27991-94C6-4941-8891-8F9823CE3936}" dt="2018-10-17T12:44:04.742" v="697" actId="1036"/>
        <pc:sldMkLst>
          <pc:docMk/>
          <pc:sldMk cId="3125641784" sldId="284"/>
        </pc:sldMkLst>
        <pc:spChg chg="mod">
          <ac:chgData name="Hanna Waite" userId="396c7dfd6648cc77" providerId="OrgId" clId="{A5A27991-94C6-4941-8891-8F9823CE3936}" dt="2018-10-17T12:44:04.742" v="697" actId="1036"/>
          <ac:spMkLst>
            <pc:docMk/>
            <pc:sldMk cId="3125641784" sldId="284"/>
            <ac:spMk id="3" creationId="{00000000-0000-0000-0000-000000000000}"/>
          </ac:spMkLst>
        </pc:spChg>
      </pc:sldChg>
      <pc:sldChg chg="modSp">
        <pc:chgData name="Hanna Waite" userId="396c7dfd6648cc77" providerId="OrgId" clId="{A5A27991-94C6-4941-8891-8F9823CE3936}" dt="2018-10-17T12:45:21.033" v="727" actId="255"/>
        <pc:sldMkLst>
          <pc:docMk/>
          <pc:sldMk cId="2315005207" sldId="286"/>
        </pc:sldMkLst>
        <pc:spChg chg="mod">
          <ac:chgData name="Hanna Waite" userId="396c7dfd6648cc77" providerId="OrgId" clId="{A5A27991-94C6-4941-8891-8F9823CE3936}" dt="2018-10-17T12:45:10.568" v="725" actId="255"/>
          <ac:spMkLst>
            <pc:docMk/>
            <pc:sldMk cId="2315005207" sldId="286"/>
            <ac:spMk id="4" creationId="{00000000-0000-0000-0000-000000000000}"/>
          </ac:spMkLst>
        </pc:spChg>
        <pc:spChg chg="mod">
          <ac:chgData name="Hanna Waite" userId="396c7dfd6648cc77" providerId="OrgId" clId="{A5A27991-94C6-4941-8891-8F9823CE3936}" dt="2018-10-17T12:45:21.033" v="727" actId="255"/>
          <ac:spMkLst>
            <pc:docMk/>
            <pc:sldMk cId="2315005207" sldId="286"/>
            <ac:spMk id="6" creationId="{00000000-0000-0000-0000-000000000000}"/>
          </ac:spMkLst>
        </pc:spChg>
        <pc:spChg chg="mod">
          <ac:chgData name="Hanna Waite" userId="396c7dfd6648cc77" providerId="OrgId" clId="{A5A27991-94C6-4941-8891-8F9823CE3936}" dt="2018-10-17T12:45:15.378" v="726" actId="255"/>
          <ac:spMkLst>
            <pc:docMk/>
            <pc:sldMk cId="2315005207" sldId="286"/>
            <ac:spMk id="8" creationId="{00000000-0000-0000-0000-000000000000}"/>
          </ac:spMkLst>
        </pc:spChg>
      </pc:sldChg>
      <pc:sldChg chg="addSp modSp">
        <pc:chgData name="Hanna Waite" userId="396c7dfd6648cc77" providerId="OrgId" clId="{A5A27991-94C6-4941-8891-8F9823CE3936}" dt="2018-10-17T12:44:43.487" v="702" actId="1076"/>
        <pc:sldMkLst>
          <pc:docMk/>
          <pc:sldMk cId="3706825790" sldId="287"/>
        </pc:sldMkLst>
        <pc:spChg chg="mod">
          <ac:chgData name="Hanna Waite" userId="396c7dfd6648cc77" providerId="OrgId" clId="{A5A27991-94C6-4941-8891-8F9823CE3936}" dt="2018-10-17T12:44:33.097" v="700"/>
          <ac:spMkLst>
            <pc:docMk/>
            <pc:sldMk cId="3706825790" sldId="287"/>
            <ac:spMk id="4" creationId="{00000000-0000-0000-0000-000000000000}"/>
          </ac:spMkLst>
        </pc:spChg>
        <pc:spChg chg="add mod">
          <ac:chgData name="Hanna Waite" userId="396c7dfd6648cc77" providerId="OrgId" clId="{A5A27991-94C6-4941-8891-8F9823CE3936}" dt="2018-10-17T12:44:43.487" v="702" actId="1076"/>
          <ac:spMkLst>
            <pc:docMk/>
            <pc:sldMk cId="3706825790" sldId="287"/>
            <ac:spMk id="6" creationId="{7E4AD527-EA1B-4F70-96DA-AE739323B845}"/>
          </ac:spMkLst>
        </pc:spChg>
      </pc:sldChg>
      <pc:sldChg chg="modSp">
        <pc:chgData name="Hanna Waite" userId="396c7dfd6648cc77" providerId="OrgId" clId="{A5A27991-94C6-4941-8891-8F9823CE3936}" dt="2018-10-16T13:41:16.209" v="447" actId="27636"/>
        <pc:sldMkLst>
          <pc:docMk/>
          <pc:sldMk cId="2018702625" sldId="288"/>
        </pc:sldMkLst>
        <pc:spChg chg="mod">
          <ac:chgData name="Hanna Waite" userId="396c7dfd6648cc77" providerId="OrgId" clId="{A5A27991-94C6-4941-8891-8F9823CE3936}" dt="2018-10-16T13:41:16.209" v="447" actId="27636"/>
          <ac:spMkLst>
            <pc:docMk/>
            <pc:sldMk cId="2018702625" sldId="288"/>
            <ac:spMk id="3" creationId="{00000000-0000-0000-0000-000000000000}"/>
          </ac:spMkLst>
        </pc:spChg>
      </pc:sldChg>
      <pc:sldChg chg="modSp">
        <pc:chgData name="Hanna Waite" userId="396c7dfd6648cc77" providerId="OrgId" clId="{A5A27991-94C6-4941-8891-8F9823CE3936}" dt="2018-10-17T12:45:03.939" v="724" actId="1036"/>
        <pc:sldMkLst>
          <pc:docMk/>
          <pc:sldMk cId="2245672982" sldId="289"/>
        </pc:sldMkLst>
        <pc:spChg chg="mod">
          <ac:chgData name="Hanna Waite" userId="396c7dfd6648cc77" providerId="OrgId" clId="{A5A27991-94C6-4941-8891-8F9823CE3936}" dt="2018-10-17T12:45:03.939" v="724" actId="1036"/>
          <ac:spMkLst>
            <pc:docMk/>
            <pc:sldMk cId="2245672982" sldId="289"/>
            <ac:spMk id="2" creationId="{00000000-0000-0000-0000-000000000000}"/>
          </ac:spMkLst>
        </pc:spChg>
        <pc:spChg chg="mod">
          <ac:chgData name="Hanna Waite" userId="396c7dfd6648cc77" providerId="OrgId" clId="{A5A27991-94C6-4941-8891-8F9823CE3936}" dt="2018-10-17T12:45:03.939" v="724" actId="1036"/>
          <ac:spMkLst>
            <pc:docMk/>
            <pc:sldMk cId="2245672982" sldId="289"/>
            <ac:spMk id="3" creationId="{00000000-0000-0000-0000-000000000000}"/>
          </ac:spMkLst>
        </pc:spChg>
      </pc:sldChg>
      <pc:sldChg chg="modSp">
        <pc:chgData name="Hanna Waite" userId="396c7dfd6648cc77" providerId="OrgId" clId="{A5A27991-94C6-4941-8891-8F9823CE3936}" dt="2018-10-17T12:45:46.226" v="730" actId="255"/>
        <pc:sldMkLst>
          <pc:docMk/>
          <pc:sldMk cId="2686662763" sldId="290"/>
        </pc:sldMkLst>
        <pc:spChg chg="mod">
          <ac:chgData name="Hanna Waite" userId="396c7dfd6648cc77" providerId="OrgId" clId="{A5A27991-94C6-4941-8891-8F9823CE3936}" dt="2018-10-17T12:45:35.079" v="728" actId="255"/>
          <ac:spMkLst>
            <pc:docMk/>
            <pc:sldMk cId="2686662763" sldId="290"/>
            <ac:spMk id="3" creationId="{00000000-0000-0000-0000-000000000000}"/>
          </ac:spMkLst>
        </pc:spChg>
        <pc:spChg chg="mod">
          <ac:chgData name="Hanna Waite" userId="396c7dfd6648cc77" providerId="OrgId" clId="{A5A27991-94C6-4941-8891-8F9823CE3936}" dt="2018-10-17T12:45:41.053" v="729" actId="255"/>
          <ac:spMkLst>
            <pc:docMk/>
            <pc:sldMk cId="2686662763" sldId="290"/>
            <ac:spMk id="5" creationId="{00000000-0000-0000-0000-000000000000}"/>
          </ac:spMkLst>
        </pc:spChg>
        <pc:spChg chg="mod">
          <ac:chgData name="Hanna Waite" userId="396c7dfd6648cc77" providerId="OrgId" clId="{A5A27991-94C6-4941-8891-8F9823CE3936}" dt="2018-10-17T12:45:46.226" v="730" actId="255"/>
          <ac:spMkLst>
            <pc:docMk/>
            <pc:sldMk cId="2686662763" sldId="290"/>
            <ac:spMk id="6" creationId="{00000000-0000-0000-0000-000000000000}"/>
          </ac:spMkLst>
        </pc:spChg>
      </pc:sldChg>
      <pc:sldChg chg="modSp">
        <pc:chgData name="Hanna Waite" userId="396c7dfd6648cc77" providerId="OrgId" clId="{A5A27991-94C6-4941-8891-8F9823CE3936}" dt="2018-10-16T13:42:09.420" v="454" actId="255"/>
        <pc:sldMkLst>
          <pc:docMk/>
          <pc:sldMk cId="1972872309" sldId="291"/>
        </pc:sldMkLst>
        <pc:spChg chg="mod">
          <ac:chgData name="Hanna Waite" userId="396c7dfd6648cc77" providerId="OrgId" clId="{A5A27991-94C6-4941-8891-8F9823CE3936}" dt="2018-10-16T13:42:04.701" v="453" actId="255"/>
          <ac:spMkLst>
            <pc:docMk/>
            <pc:sldMk cId="1972872309" sldId="291"/>
            <ac:spMk id="4" creationId="{00000000-0000-0000-0000-000000000000}"/>
          </ac:spMkLst>
        </pc:spChg>
        <pc:spChg chg="mod">
          <ac:chgData name="Hanna Waite" userId="396c7dfd6648cc77" providerId="OrgId" clId="{A5A27991-94C6-4941-8891-8F9823CE3936}" dt="2018-10-16T13:42:09.420" v="454" actId="255"/>
          <ac:spMkLst>
            <pc:docMk/>
            <pc:sldMk cId="1972872309" sldId="291"/>
            <ac:spMk id="7" creationId="{00000000-0000-0000-0000-000000000000}"/>
          </ac:spMkLst>
        </pc:spChg>
      </pc:sldChg>
      <pc:sldChg chg="modSp">
        <pc:chgData name="Hanna Waite" userId="396c7dfd6648cc77" providerId="OrgId" clId="{A5A27991-94C6-4941-8891-8F9823CE3936}" dt="2018-10-17T12:43:00.815" v="591" actId="1035"/>
        <pc:sldMkLst>
          <pc:docMk/>
          <pc:sldMk cId="3449876440" sldId="292"/>
        </pc:sldMkLst>
        <pc:spChg chg="mod">
          <ac:chgData name="Hanna Waite" userId="396c7dfd6648cc77" providerId="OrgId" clId="{A5A27991-94C6-4941-8891-8F9823CE3936}" dt="2018-10-17T12:43:00.815" v="591" actId="1035"/>
          <ac:spMkLst>
            <pc:docMk/>
            <pc:sldMk cId="3449876440" sldId="292"/>
            <ac:spMk id="2" creationId="{00000000-0000-0000-0000-000000000000}"/>
          </ac:spMkLst>
        </pc:spChg>
        <pc:spChg chg="mod">
          <ac:chgData name="Hanna Waite" userId="396c7dfd6648cc77" providerId="OrgId" clId="{A5A27991-94C6-4941-8891-8F9823CE3936}" dt="2018-10-17T12:43:00.815" v="591" actId="1035"/>
          <ac:spMkLst>
            <pc:docMk/>
            <pc:sldMk cId="3449876440" sldId="292"/>
            <ac:spMk id="3" creationId="{00000000-0000-0000-0000-000000000000}"/>
          </ac:spMkLst>
        </pc:spChg>
      </pc:sldChg>
      <pc:sldChg chg="addSp delSp modSp">
        <pc:chgData name="Hanna Waite" userId="396c7dfd6648cc77" providerId="OrgId" clId="{A5A27991-94C6-4941-8891-8F9823CE3936}" dt="2018-10-16T13:37:37.805" v="353" actId="255"/>
        <pc:sldMkLst>
          <pc:docMk/>
          <pc:sldMk cId="3849184294" sldId="293"/>
        </pc:sldMkLst>
        <pc:spChg chg="del mod">
          <ac:chgData name="Hanna Waite" userId="396c7dfd6648cc77" providerId="OrgId" clId="{A5A27991-94C6-4941-8891-8F9823CE3936}" dt="2018-10-16T13:37:13.101" v="350" actId="478"/>
          <ac:spMkLst>
            <pc:docMk/>
            <pc:sldMk cId="3849184294" sldId="293"/>
            <ac:spMk id="7" creationId="{00000000-0000-0000-0000-000000000000}"/>
          </ac:spMkLst>
        </pc:spChg>
        <pc:spChg chg="add del mod">
          <ac:chgData name="Hanna Waite" userId="396c7dfd6648cc77" providerId="OrgId" clId="{A5A27991-94C6-4941-8891-8F9823CE3936}" dt="2018-10-16T13:37:37.805" v="353" actId="255"/>
          <ac:spMkLst>
            <pc:docMk/>
            <pc:sldMk cId="3849184294" sldId="293"/>
            <ac:spMk id="8" creationId="{E71DF1F7-FC64-4640-B005-4C652B3165F6}"/>
          </ac:spMkLst>
        </pc:spChg>
      </pc:sldChg>
      <pc:sldChg chg="modSp">
        <pc:chgData name="Hanna Waite" userId="396c7dfd6648cc77" providerId="OrgId" clId="{A5A27991-94C6-4941-8891-8F9823CE3936}" dt="2018-10-17T12:42:51.043" v="569" actId="1035"/>
        <pc:sldMkLst>
          <pc:docMk/>
          <pc:sldMk cId="3769525034" sldId="294"/>
        </pc:sldMkLst>
        <pc:spChg chg="mod">
          <ac:chgData name="Hanna Waite" userId="396c7dfd6648cc77" providerId="OrgId" clId="{A5A27991-94C6-4941-8891-8F9823CE3936}" dt="2018-10-17T12:42:51.043" v="569" actId="1035"/>
          <ac:spMkLst>
            <pc:docMk/>
            <pc:sldMk cId="3769525034" sldId="294"/>
            <ac:spMk id="2" creationId="{00000000-0000-0000-0000-000000000000}"/>
          </ac:spMkLst>
        </pc:spChg>
        <pc:spChg chg="mod">
          <ac:chgData name="Hanna Waite" userId="396c7dfd6648cc77" providerId="OrgId" clId="{A5A27991-94C6-4941-8891-8F9823CE3936}" dt="2018-10-17T12:42:51.043" v="569" actId="1035"/>
          <ac:spMkLst>
            <pc:docMk/>
            <pc:sldMk cId="3769525034" sldId="294"/>
            <ac:spMk id="3" creationId="{00000000-0000-0000-0000-000000000000}"/>
          </ac:spMkLst>
        </pc:spChg>
      </pc:sldChg>
      <pc:sldChg chg="modSp">
        <pc:chgData name="Hanna Waite" userId="396c7dfd6648cc77" providerId="OrgId" clId="{A5A27991-94C6-4941-8891-8F9823CE3936}" dt="2018-10-16T13:35:38.733" v="343" actId="14100"/>
        <pc:sldMkLst>
          <pc:docMk/>
          <pc:sldMk cId="1744493755" sldId="295"/>
        </pc:sldMkLst>
        <pc:spChg chg="mod">
          <ac:chgData name="Hanna Waite" userId="396c7dfd6648cc77" providerId="OrgId" clId="{A5A27991-94C6-4941-8891-8F9823CE3936}" dt="2018-10-16T13:35:38.733" v="343" actId="14100"/>
          <ac:spMkLst>
            <pc:docMk/>
            <pc:sldMk cId="1744493755" sldId="295"/>
            <ac:spMk id="3" creationId="{00000000-0000-0000-0000-000000000000}"/>
          </ac:spMkLst>
        </pc:spChg>
      </pc:sldChg>
      <pc:sldChg chg="modSp">
        <pc:chgData name="Hanna Waite" userId="396c7dfd6648cc77" providerId="OrgId" clId="{A5A27991-94C6-4941-8891-8F9823CE3936}" dt="2018-10-16T13:39:52.299" v="431" actId="1036"/>
        <pc:sldMkLst>
          <pc:docMk/>
          <pc:sldMk cId="3967157870" sldId="297"/>
        </pc:sldMkLst>
        <pc:spChg chg="mod">
          <ac:chgData name="Hanna Waite" userId="396c7dfd6648cc77" providerId="OrgId" clId="{A5A27991-94C6-4941-8891-8F9823CE3936}" dt="2018-10-16T13:39:52.299" v="431" actId="1036"/>
          <ac:spMkLst>
            <pc:docMk/>
            <pc:sldMk cId="3967157870" sldId="297"/>
            <ac:spMk id="3" creationId="{00000000-0000-0000-0000-000000000000}"/>
          </ac:spMkLst>
        </pc:spChg>
      </pc:sldChg>
      <pc:sldChg chg="addSp delSp modSp">
        <pc:chgData name="Hanna Waite" userId="396c7dfd6648cc77" providerId="OrgId" clId="{A5A27991-94C6-4941-8891-8F9823CE3936}" dt="2018-10-16T13:39:07.924" v="384" actId="1076"/>
        <pc:sldMkLst>
          <pc:docMk/>
          <pc:sldMk cId="2942657446" sldId="299"/>
        </pc:sldMkLst>
        <pc:spChg chg="mod">
          <ac:chgData name="Hanna Waite" userId="396c7dfd6648cc77" providerId="OrgId" clId="{A5A27991-94C6-4941-8891-8F9823CE3936}" dt="2018-10-16T13:39:07.924" v="384" actId="1076"/>
          <ac:spMkLst>
            <pc:docMk/>
            <pc:sldMk cId="2942657446" sldId="299"/>
            <ac:spMk id="3" creationId="{00000000-0000-0000-0000-000000000000}"/>
          </ac:spMkLst>
        </pc:spChg>
        <pc:spChg chg="add del mod">
          <ac:chgData name="Hanna Waite" userId="396c7dfd6648cc77" providerId="OrgId" clId="{A5A27991-94C6-4941-8891-8F9823CE3936}" dt="2018-10-16T13:39:07.571" v="383" actId="1076"/>
          <ac:spMkLst>
            <pc:docMk/>
            <pc:sldMk cId="2942657446" sldId="299"/>
            <ac:spMk id="5" creationId="{A2B69EE7-44F0-40B7-B4F5-D1355E07FD5A}"/>
          </ac:spMkLst>
        </pc:spChg>
        <pc:spChg chg="mod">
          <ac:chgData name="Hanna Waite" userId="396c7dfd6648cc77" providerId="OrgId" clId="{A5A27991-94C6-4941-8891-8F9823CE3936}" dt="2018-10-16T13:38:26.549" v="357"/>
          <ac:spMkLst>
            <pc:docMk/>
            <pc:sldMk cId="2942657446" sldId="299"/>
            <ac:spMk id="9" creationId="{00000000-0000-0000-0000-000000000000}"/>
          </ac:spMkLst>
        </pc:spChg>
      </pc:sldChg>
      <pc:sldChg chg="addSp delSp modSp mod setBg delDesignElem">
        <pc:chgData name="Hanna Waite" userId="396c7dfd6648cc77" providerId="OrgId" clId="{A5A27991-94C6-4941-8891-8F9823CE3936}" dt="2018-10-17T12:42:42.656" v="550" actId="1035"/>
        <pc:sldMkLst>
          <pc:docMk/>
          <pc:sldMk cId="2028118907" sldId="300"/>
        </pc:sldMkLst>
        <pc:spChg chg="mod">
          <ac:chgData name="Hanna Waite" userId="396c7dfd6648cc77" providerId="OrgId" clId="{A5A27991-94C6-4941-8891-8F9823CE3936}" dt="2018-10-17T12:42:42.656" v="550" actId="1035"/>
          <ac:spMkLst>
            <pc:docMk/>
            <pc:sldMk cId="2028118907" sldId="300"/>
            <ac:spMk id="2" creationId="{00000000-0000-0000-0000-000000000000}"/>
          </ac:spMkLst>
        </pc:spChg>
        <pc:spChg chg="mod">
          <ac:chgData name="Hanna Waite" userId="396c7dfd6648cc77" providerId="OrgId" clId="{A5A27991-94C6-4941-8891-8F9823CE3936}" dt="2018-10-17T12:42:42.656" v="550" actId="1035"/>
          <ac:spMkLst>
            <pc:docMk/>
            <pc:sldMk cId="2028118907" sldId="300"/>
            <ac:spMk id="3" creationId="{00000000-0000-0000-0000-000000000000}"/>
          </ac:spMkLst>
        </pc:spChg>
        <pc:spChg chg="add del">
          <ac:chgData name="Hanna Waite" userId="396c7dfd6648cc77" providerId="OrgId" clId="{A5A27991-94C6-4941-8891-8F9823CE3936}" dt="2018-10-16T13:24:04.659" v="30" actId="26606"/>
          <ac:spMkLst>
            <pc:docMk/>
            <pc:sldMk cId="2028118907" sldId="300"/>
            <ac:spMk id="8" creationId="{C66F2F30-5DC0-44A0-BFA6-E12F46ED16DA}"/>
          </ac:spMkLst>
        </pc:spChg>
        <pc:spChg chg="add del">
          <ac:chgData name="Hanna Waite" userId="396c7dfd6648cc77" providerId="OrgId" clId="{A5A27991-94C6-4941-8891-8F9823CE3936}" dt="2018-10-16T13:24:04.659" v="30" actId="26606"/>
          <ac:spMkLst>
            <pc:docMk/>
            <pc:sldMk cId="2028118907" sldId="300"/>
            <ac:spMk id="10" creationId="{85872F57-7F42-4F97-8391-DDC8D0054C03}"/>
          </ac:spMkLst>
        </pc:spChg>
        <pc:spChg chg="add del">
          <ac:chgData name="Hanna Waite" userId="396c7dfd6648cc77" providerId="OrgId" clId="{A5A27991-94C6-4941-8891-8F9823CE3936}" dt="2018-10-16T13:24:04.659" v="30" actId="26606"/>
          <ac:spMkLst>
            <pc:docMk/>
            <pc:sldMk cId="2028118907" sldId="300"/>
            <ac:spMk id="12" creationId="{04DC2037-48A0-4F22-B9D4-8EAEBC780AB4}"/>
          </ac:spMkLst>
        </pc:spChg>
        <pc:spChg chg="add del">
          <ac:chgData name="Hanna Waite" userId="396c7dfd6648cc77" providerId="OrgId" clId="{A5A27991-94C6-4941-8891-8F9823CE3936}" dt="2018-10-16T13:24:04.659" v="30" actId="26606"/>
          <ac:spMkLst>
            <pc:docMk/>
            <pc:sldMk cId="2028118907" sldId="300"/>
            <ac:spMk id="14" creationId="{0006CBFD-ADA0-43D1-9332-9C34CA1C76ED}"/>
          </ac:spMkLst>
        </pc:spChg>
        <pc:spChg chg="add del">
          <ac:chgData name="Hanna Waite" userId="396c7dfd6648cc77" providerId="OrgId" clId="{A5A27991-94C6-4941-8891-8F9823CE3936}" dt="2018-10-16T13:24:04.659" v="30" actId="26606"/>
          <ac:spMkLst>
            <pc:docMk/>
            <pc:sldMk cId="2028118907" sldId="300"/>
            <ac:spMk id="16" creationId="{2B931666-F28F-45F3-A074-66D2272D580B}"/>
          </ac:spMkLst>
        </pc:spChg>
      </pc:sldChg>
      <pc:sldChg chg="modSp">
        <pc:chgData name="Hanna Waite" userId="396c7dfd6648cc77" providerId="OrgId" clId="{A5A27991-94C6-4941-8891-8F9823CE3936}" dt="2018-10-16T13:29:36.331" v="272" actId="20577"/>
        <pc:sldMkLst>
          <pc:docMk/>
          <pc:sldMk cId="153591292" sldId="301"/>
        </pc:sldMkLst>
        <pc:spChg chg="mod">
          <ac:chgData name="Hanna Waite" userId="396c7dfd6648cc77" providerId="OrgId" clId="{A5A27991-94C6-4941-8891-8F9823CE3936}" dt="2018-10-16T13:29:36.331" v="272" actId="20577"/>
          <ac:spMkLst>
            <pc:docMk/>
            <pc:sldMk cId="153591292" sldId="301"/>
            <ac:spMk id="3" creationId="{00000000-0000-0000-0000-000000000000}"/>
          </ac:spMkLst>
        </pc:spChg>
      </pc:sldChg>
      <pc:sldChg chg="modSp">
        <pc:chgData name="Hanna Waite" userId="396c7dfd6648cc77" providerId="OrgId" clId="{A5A27991-94C6-4941-8891-8F9823CE3936}" dt="2018-10-16T13:39:28.448" v="386" actId="255"/>
        <pc:sldMkLst>
          <pc:docMk/>
          <pc:sldMk cId="3172197072" sldId="302"/>
        </pc:sldMkLst>
        <pc:spChg chg="mod">
          <ac:chgData name="Hanna Waite" userId="396c7dfd6648cc77" providerId="OrgId" clId="{A5A27991-94C6-4941-8891-8F9823CE3936}" dt="2018-10-16T13:39:28.448" v="386" actId="255"/>
          <ac:spMkLst>
            <pc:docMk/>
            <pc:sldMk cId="3172197072" sldId="302"/>
            <ac:spMk id="3" creationId="{00000000-0000-0000-0000-000000000000}"/>
          </ac:spMkLst>
        </pc:spChg>
      </pc:sldChg>
      <pc:sldChg chg="addSp modSp">
        <pc:chgData name="Hanna Waite" userId="396c7dfd6648cc77" providerId="OrgId" clId="{A5A27991-94C6-4941-8891-8F9823CE3936}" dt="2018-10-16T13:40:51.718" v="445" actId="1035"/>
        <pc:sldMkLst>
          <pc:docMk/>
          <pc:sldMk cId="2117378290" sldId="303"/>
        </pc:sldMkLst>
        <pc:spChg chg="mod">
          <ac:chgData name="Hanna Waite" userId="396c7dfd6648cc77" providerId="OrgId" clId="{A5A27991-94C6-4941-8891-8F9823CE3936}" dt="2018-10-16T13:40:28.756" v="434"/>
          <ac:spMkLst>
            <pc:docMk/>
            <pc:sldMk cId="2117378290" sldId="303"/>
            <ac:spMk id="4" creationId="{00000000-0000-0000-0000-000000000000}"/>
          </ac:spMkLst>
        </pc:spChg>
        <pc:spChg chg="add mod">
          <ac:chgData name="Hanna Waite" userId="396c7dfd6648cc77" providerId="OrgId" clId="{A5A27991-94C6-4941-8891-8F9823CE3936}" dt="2018-10-16T13:40:51.718" v="445" actId="1035"/>
          <ac:spMkLst>
            <pc:docMk/>
            <pc:sldMk cId="2117378290" sldId="303"/>
            <ac:spMk id="5" creationId="{DD120C6E-9AEE-4450-8409-39F125218E12}"/>
          </ac:spMkLst>
        </pc:spChg>
      </pc:sldChg>
      <pc:sldChg chg="addSp modSp">
        <pc:chgData name="Hanna Waite" userId="396c7dfd6648cc77" providerId="OrgId" clId="{A5A27991-94C6-4941-8891-8F9823CE3936}" dt="2018-10-17T12:39:04.415" v="463" actId="1076"/>
        <pc:sldMkLst>
          <pc:docMk/>
          <pc:sldMk cId="1918393577" sldId="304"/>
        </pc:sldMkLst>
        <pc:spChg chg="mod">
          <ac:chgData name="Hanna Waite" userId="396c7dfd6648cc77" providerId="OrgId" clId="{A5A27991-94C6-4941-8891-8F9823CE3936}" dt="2018-10-17T12:38:53.142" v="461"/>
          <ac:spMkLst>
            <pc:docMk/>
            <pc:sldMk cId="1918393577" sldId="304"/>
            <ac:spMk id="4" creationId="{00000000-0000-0000-0000-000000000000}"/>
          </ac:spMkLst>
        </pc:spChg>
        <pc:spChg chg="add mod">
          <ac:chgData name="Hanna Waite" userId="396c7dfd6648cc77" providerId="OrgId" clId="{A5A27991-94C6-4941-8891-8F9823CE3936}" dt="2018-10-17T12:39:04.415" v="463" actId="1076"/>
          <ac:spMkLst>
            <pc:docMk/>
            <pc:sldMk cId="1918393577" sldId="304"/>
            <ac:spMk id="5" creationId="{65BA7AD3-EA93-413B-8926-4E175AFFFEA9}"/>
          </ac:spMkLst>
        </pc:spChg>
      </pc:sldChg>
      <pc:sldChg chg="addSp modSp">
        <pc:chgData name="Hanna Waite" userId="396c7dfd6648cc77" providerId="OrgId" clId="{A5A27991-94C6-4941-8891-8F9823CE3936}" dt="2018-10-17T12:40:23.843" v="492" actId="1076"/>
        <pc:sldMkLst>
          <pc:docMk/>
          <pc:sldMk cId="14190526" sldId="305"/>
        </pc:sldMkLst>
        <pc:spChg chg="add mod">
          <ac:chgData name="Hanna Waite" userId="396c7dfd6648cc77" providerId="OrgId" clId="{A5A27991-94C6-4941-8891-8F9823CE3936}" dt="2018-10-17T12:40:23.843" v="492" actId="1076"/>
          <ac:spMkLst>
            <pc:docMk/>
            <pc:sldMk cId="14190526" sldId="305"/>
            <ac:spMk id="3" creationId="{8A0AAA8D-53C7-4790-B5AB-22332717CD81}"/>
          </ac:spMkLst>
        </pc:spChg>
        <pc:spChg chg="mod">
          <ac:chgData name="Hanna Waite" userId="396c7dfd6648cc77" providerId="OrgId" clId="{A5A27991-94C6-4941-8891-8F9823CE3936}" dt="2018-10-17T12:39:25.944" v="465"/>
          <ac:spMkLst>
            <pc:docMk/>
            <pc:sldMk cId="14190526" sldId="305"/>
            <ac:spMk id="4" creationId="{00000000-0000-0000-0000-000000000000}"/>
          </ac:spMkLst>
        </pc:spChg>
      </pc:sldChg>
      <pc:sldChg chg="addSp delSp modSp">
        <pc:chgData name="Hanna Waite" userId="396c7dfd6648cc77" providerId="OrgId" clId="{A5A27991-94C6-4941-8891-8F9823CE3936}" dt="2018-10-16T13:34:09.661" v="336" actId="1076"/>
        <pc:sldMkLst>
          <pc:docMk/>
          <pc:sldMk cId="2117484320" sldId="306"/>
        </pc:sldMkLst>
        <pc:spChg chg="mod">
          <ac:chgData name="Hanna Waite" userId="396c7dfd6648cc77" providerId="OrgId" clId="{A5A27991-94C6-4941-8891-8F9823CE3936}" dt="2018-10-16T13:28:02.337" v="244"/>
          <ac:spMkLst>
            <pc:docMk/>
            <pc:sldMk cId="2117484320" sldId="306"/>
            <ac:spMk id="3" creationId="{00000000-0000-0000-0000-000000000000}"/>
          </ac:spMkLst>
        </pc:spChg>
        <pc:spChg chg="del mod">
          <ac:chgData name="Hanna Waite" userId="396c7dfd6648cc77" providerId="OrgId" clId="{A5A27991-94C6-4941-8891-8F9823CE3936}" dt="2018-10-16T13:33:55.734" v="334" actId="478"/>
          <ac:spMkLst>
            <pc:docMk/>
            <pc:sldMk cId="2117484320" sldId="306"/>
            <ac:spMk id="6" creationId="{00000000-0000-0000-0000-000000000000}"/>
          </ac:spMkLst>
        </pc:spChg>
        <pc:spChg chg="add mod">
          <ac:chgData name="Hanna Waite" userId="396c7dfd6648cc77" providerId="OrgId" clId="{A5A27991-94C6-4941-8891-8F9823CE3936}" dt="2018-10-16T13:34:09.661" v="336" actId="1076"/>
          <ac:spMkLst>
            <pc:docMk/>
            <pc:sldMk cId="2117484320" sldId="306"/>
            <ac:spMk id="7" creationId="{EAE325D7-F88B-45CE-987E-B0FD1BE3B3A9}"/>
          </ac:spMkLst>
        </pc:spChg>
      </pc:sldChg>
      <pc:sldChg chg="modSp">
        <pc:chgData name="Hanna Waite" userId="396c7dfd6648cc77" providerId="OrgId" clId="{A5A27991-94C6-4941-8891-8F9823CE3936}" dt="2018-10-17T12:40:58.763" v="494" actId="20577"/>
        <pc:sldMkLst>
          <pc:docMk/>
          <pc:sldMk cId="3192126906" sldId="307"/>
        </pc:sldMkLst>
        <pc:spChg chg="mod">
          <ac:chgData name="Hanna Waite" userId="396c7dfd6648cc77" providerId="OrgId" clId="{A5A27991-94C6-4941-8891-8F9823CE3936}" dt="2018-10-17T12:40:50.183" v="493" actId="255"/>
          <ac:spMkLst>
            <pc:docMk/>
            <pc:sldMk cId="3192126906" sldId="307"/>
            <ac:spMk id="9" creationId="{00000000-0000-0000-0000-000000000000}"/>
          </ac:spMkLst>
        </pc:spChg>
        <pc:spChg chg="mod">
          <ac:chgData name="Hanna Waite" userId="396c7dfd6648cc77" providerId="OrgId" clId="{A5A27991-94C6-4941-8891-8F9823CE3936}" dt="2018-10-17T12:40:58.763" v="494" actId="20577"/>
          <ac:spMkLst>
            <pc:docMk/>
            <pc:sldMk cId="3192126906" sldId="307"/>
            <ac:spMk id="10" creationId="{00000000-0000-0000-0000-000000000000}"/>
          </ac:spMkLst>
        </pc:spChg>
      </pc:sldChg>
      <pc:sldChg chg="addSp modSp">
        <pc:chgData name="Hanna Waite" userId="396c7dfd6648cc77" providerId="OrgId" clId="{A5A27991-94C6-4941-8891-8F9823CE3936}" dt="2018-10-17T12:41:48.986" v="502" actId="20577"/>
        <pc:sldMkLst>
          <pc:docMk/>
          <pc:sldMk cId="670208688" sldId="308"/>
        </pc:sldMkLst>
        <pc:spChg chg="mod">
          <ac:chgData name="Hanna Waite" userId="396c7dfd6648cc77" providerId="OrgId" clId="{A5A27991-94C6-4941-8891-8F9823CE3936}" dt="2018-10-17T12:41:33.445" v="498" actId="27636"/>
          <ac:spMkLst>
            <pc:docMk/>
            <pc:sldMk cId="670208688" sldId="308"/>
            <ac:spMk id="4" creationId="{00000000-0000-0000-0000-000000000000}"/>
          </ac:spMkLst>
        </pc:spChg>
        <pc:spChg chg="add mod">
          <ac:chgData name="Hanna Waite" userId="396c7dfd6648cc77" providerId="OrgId" clId="{A5A27991-94C6-4941-8891-8F9823CE3936}" dt="2018-10-17T12:41:48.986" v="502" actId="20577"/>
          <ac:spMkLst>
            <pc:docMk/>
            <pc:sldMk cId="670208688" sldId="308"/>
            <ac:spMk id="6" creationId="{04A5C3D9-97BD-48AA-AA34-A7D2477FCF55}"/>
          </ac:spMkLst>
        </pc:spChg>
      </pc:sldChg>
      <pc:sldChg chg="modSp">
        <pc:chgData name="Hanna Waite" userId="396c7dfd6648cc77" providerId="OrgId" clId="{A5A27991-94C6-4941-8891-8F9823CE3936}" dt="2018-10-16T13:41:35.171" v="450" actId="20577"/>
        <pc:sldMkLst>
          <pc:docMk/>
          <pc:sldMk cId="496547702" sldId="309"/>
        </pc:sldMkLst>
        <pc:spChg chg="mod">
          <ac:chgData name="Hanna Waite" userId="396c7dfd6648cc77" providerId="OrgId" clId="{A5A27991-94C6-4941-8891-8F9823CE3936}" dt="2018-10-16T13:41:35.171" v="450" actId="20577"/>
          <ac:spMkLst>
            <pc:docMk/>
            <pc:sldMk cId="496547702" sldId="309"/>
            <ac:spMk id="3" creationId="{00000000-0000-0000-0000-000000000000}"/>
          </ac:spMkLst>
        </pc:spChg>
      </pc:sldChg>
      <pc:sldChg chg="modSp">
        <pc:chgData name="Hanna Waite" userId="396c7dfd6648cc77" providerId="OrgId" clId="{A5A27991-94C6-4941-8891-8F9823CE3936}" dt="2018-10-17T12:50:11.527" v="941" actId="1035"/>
        <pc:sldMkLst>
          <pc:docMk/>
          <pc:sldMk cId="2618297272" sldId="310"/>
        </pc:sldMkLst>
        <pc:spChg chg="mod">
          <ac:chgData name="Hanna Waite" userId="396c7dfd6648cc77" providerId="OrgId" clId="{A5A27991-94C6-4941-8891-8F9823CE3936}" dt="2018-10-17T12:50:11.527" v="941" actId="1035"/>
          <ac:spMkLst>
            <pc:docMk/>
            <pc:sldMk cId="2618297272" sldId="310"/>
            <ac:spMk id="2" creationId="{00000000-0000-0000-0000-000000000000}"/>
          </ac:spMkLst>
        </pc:spChg>
        <pc:spChg chg="mod">
          <ac:chgData name="Hanna Waite" userId="396c7dfd6648cc77" providerId="OrgId" clId="{A5A27991-94C6-4941-8891-8F9823CE3936}" dt="2018-10-17T12:50:11.527" v="941" actId="1035"/>
          <ac:spMkLst>
            <pc:docMk/>
            <pc:sldMk cId="2618297272" sldId="310"/>
            <ac:spMk id="3" creationId="{00000000-0000-0000-0000-000000000000}"/>
          </ac:spMkLst>
        </pc:spChg>
      </pc:sldChg>
      <pc:sldChg chg="modSp">
        <pc:chgData name="Hanna Waite" userId="396c7dfd6648cc77" providerId="OrgId" clId="{A5A27991-94C6-4941-8891-8F9823CE3936}" dt="2018-10-17T12:50:30.456" v="961" actId="1036"/>
        <pc:sldMkLst>
          <pc:docMk/>
          <pc:sldMk cId="3189677749" sldId="311"/>
        </pc:sldMkLst>
        <pc:spChg chg="mod">
          <ac:chgData name="Hanna Waite" userId="396c7dfd6648cc77" providerId="OrgId" clId="{A5A27991-94C6-4941-8891-8F9823CE3936}" dt="2018-10-17T12:50:30.456" v="961" actId="1036"/>
          <ac:spMkLst>
            <pc:docMk/>
            <pc:sldMk cId="3189677749" sldId="311"/>
            <ac:spMk id="3" creationId="{00000000-0000-0000-0000-000000000000}"/>
          </ac:spMkLst>
        </pc:spChg>
      </pc:sldChg>
      <pc:sldChg chg="modSp">
        <pc:chgData name="Hanna Waite" userId="396c7dfd6648cc77" providerId="OrgId" clId="{A5A27991-94C6-4941-8891-8F9823CE3936}" dt="2018-10-17T12:52:00.069" v="1023" actId="20577"/>
        <pc:sldMkLst>
          <pc:docMk/>
          <pc:sldMk cId="1544653402" sldId="312"/>
        </pc:sldMkLst>
        <pc:spChg chg="mod">
          <ac:chgData name="Hanna Waite" userId="396c7dfd6648cc77" providerId="OrgId" clId="{A5A27991-94C6-4941-8891-8F9823CE3936}" dt="2018-10-17T12:52:00.069" v="1023" actId="20577"/>
          <ac:spMkLst>
            <pc:docMk/>
            <pc:sldMk cId="1544653402" sldId="312"/>
            <ac:spMk id="3"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sv-SE"/>
              <a:t>Klicka här för att ändra mall för rubrikformat</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mall för underrubrikformat</a:t>
            </a:r>
            <a:endParaRPr lang="en-US" dirty="0"/>
          </a:p>
        </p:txBody>
      </p:sp>
      <p:sp>
        <p:nvSpPr>
          <p:cNvPr id="4" name="Date Placeholder 3"/>
          <p:cNvSpPr>
            <a:spLocks noGrp="1"/>
          </p:cNvSpPr>
          <p:nvPr>
            <p:ph type="dt" sz="half" idx="10"/>
          </p:nvPr>
        </p:nvSpPr>
        <p:spPr/>
        <p:txBody>
          <a:bodyPr/>
          <a:lstStyle/>
          <a:p>
            <a:fld id="{F34ABEF2-FB67-40D9-8EA0-A4FF5A8C99B9}" type="datetimeFigureOut">
              <a:rPr lang="sv-SE" smtClean="0"/>
              <a:t>2018-10-17</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CC9923BB-6832-4F03-AA54-CE6D815B8CB1}" type="slidenum">
              <a:rPr lang="sv-SE" smtClean="0"/>
              <a:t>‹#›</a:t>
            </a:fld>
            <a:endParaRPr lang="sv-SE"/>
          </a:p>
        </p:txBody>
      </p:sp>
    </p:spTree>
    <p:extLst>
      <p:ext uri="{BB962C8B-B14F-4D97-AF65-F5344CB8AC3E}">
        <p14:creationId xmlns:p14="http://schemas.microsoft.com/office/powerpoint/2010/main" val="13842068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idx="1"/>
          </p:nvPr>
        </p:nvSpPr>
        <p:spPr/>
        <p:txBody>
          <a:bodyPr anchor="ct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F34ABEF2-FB67-40D9-8EA0-A4FF5A8C99B9}" type="datetimeFigureOut">
              <a:rPr lang="sv-SE" smtClean="0"/>
              <a:t>2018-10-17</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CC9923BB-6832-4F03-AA54-CE6D815B8CB1}" type="slidenum">
              <a:rPr lang="sv-SE" smtClean="0"/>
              <a:t>‹#›</a:t>
            </a:fld>
            <a:endParaRPr lang="sv-SE"/>
          </a:p>
        </p:txBody>
      </p:sp>
    </p:spTree>
    <p:extLst>
      <p:ext uri="{BB962C8B-B14F-4D97-AF65-F5344CB8AC3E}">
        <p14:creationId xmlns:p14="http://schemas.microsoft.com/office/powerpoint/2010/main" val="823652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sv-SE"/>
              <a:t>Klicka här för att ändra mall för rubrikformat</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Redigera format för bakgrundstext</a:t>
            </a:r>
          </a:p>
        </p:txBody>
      </p:sp>
      <p:sp>
        <p:nvSpPr>
          <p:cNvPr id="4" name="Date Placeholder 3"/>
          <p:cNvSpPr>
            <a:spLocks noGrp="1"/>
          </p:cNvSpPr>
          <p:nvPr>
            <p:ph type="dt" sz="half" idx="10"/>
          </p:nvPr>
        </p:nvSpPr>
        <p:spPr/>
        <p:txBody>
          <a:bodyPr/>
          <a:lstStyle/>
          <a:p>
            <a:fld id="{F34ABEF2-FB67-40D9-8EA0-A4FF5A8C99B9}" type="datetimeFigureOut">
              <a:rPr lang="sv-SE" smtClean="0"/>
              <a:t>2018-10-17</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CC9923BB-6832-4F03-AA54-CE6D815B8CB1}" type="slidenum">
              <a:rPr lang="sv-SE" smtClean="0"/>
              <a:t>‹#›</a:t>
            </a:fld>
            <a:endParaRPr lang="sv-SE"/>
          </a:p>
        </p:txBody>
      </p:sp>
    </p:spTree>
    <p:extLst>
      <p:ext uri="{BB962C8B-B14F-4D97-AF65-F5344CB8AC3E}">
        <p14:creationId xmlns:p14="http://schemas.microsoft.com/office/powerpoint/2010/main" val="36704011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5" name="Date Placeholder 4"/>
          <p:cNvSpPr>
            <a:spLocks noGrp="1"/>
          </p:cNvSpPr>
          <p:nvPr>
            <p:ph type="dt" sz="half" idx="10"/>
          </p:nvPr>
        </p:nvSpPr>
        <p:spPr/>
        <p:txBody>
          <a:bodyPr/>
          <a:lstStyle/>
          <a:p>
            <a:fld id="{F34ABEF2-FB67-40D9-8EA0-A4FF5A8C99B9}" type="datetimeFigureOut">
              <a:rPr lang="sv-SE" smtClean="0"/>
              <a:t>2018-10-17</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CC9923BB-6832-4F03-AA54-CE6D815B8CB1}" type="slidenum">
              <a:rPr lang="sv-SE" smtClean="0"/>
              <a:t>‹#›</a:t>
            </a:fld>
            <a:endParaRPr lang="sv-SE"/>
          </a:p>
        </p:txBody>
      </p:sp>
    </p:spTree>
    <p:extLst>
      <p:ext uri="{BB962C8B-B14F-4D97-AF65-F5344CB8AC3E}">
        <p14:creationId xmlns:p14="http://schemas.microsoft.com/office/powerpoint/2010/main" val="3912833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sv-SE"/>
              <a:t>Klicka här för att ändra mall för rubrikformat</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p:txBody>
          <a:bodyPr/>
          <a:lstStyle/>
          <a:p>
            <a:fld id="{F34ABEF2-FB67-40D9-8EA0-A4FF5A8C99B9}" type="datetimeFigureOut">
              <a:rPr lang="sv-SE" smtClean="0"/>
              <a:t>2018-10-17</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CC9923BB-6832-4F03-AA54-CE6D815B8CB1}" type="slidenum">
              <a:rPr lang="sv-SE" smtClean="0"/>
              <a:t>‹#›</a:t>
            </a:fld>
            <a:endParaRPr lang="sv-SE"/>
          </a:p>
        </p:txBody>
      </p:sp>
    </p:spTree>
    <p:extLst>
      <p:ext uri="{BB962C8B-B14F-4D97-AF65-F5344CB8AC3E}">
        <p14:creationId xmlns:p14="http://schemas.microsoft.com/office/powerpoint/2010/main" val="24546464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Date Placeholder 2"/>
          <p:cNvSpPr>
            <a:spLocks noGrp="1"/>
          </p:cNvSpPr>
          <p:nvPr>
            <p:ph type="dt" sz="half" idx="10"/>
          </p:nvPr>
        </p:nvSpPr>
        <p:spPr/>
        <p:txBody>
          <a:bodyPr/>
          <a:lstStyle/>
          <a:p>
            <a:fld id="{F34ABEF2-FB67-40D9-8EA0-A4FF5A8C99B9}" type="datetimeFigureOut">
              <a:rPr lang="sv-SE" smtClean="0"/>
              <a:t>2018-10-17</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CC9923BB-6832-4F03-AA54-CE6D815B8CB1}" type="slidenum">
              <a:rPr lang="sv-SE" smtClean="0"/>
              <a:t>‹#›</a:t>
            </a:fld>
            <a:endParaRPr lang="sv-SE"/>
          </a:p>
        </p:txBody>
      </p:sp>
    </p:spTree>
    <p:extLst>
      <p:ext uri="{BB962C8B-B14F-4D97-AF65-F5344CB8AC3E}">
        <p14:creationId xmlns:p14="http://schemas.microsoft.com/office/powerpoint/2010/main" val="31159023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4ABEF2-FB67-40D9-8EA0-A4FF5A8C99B9}" type="datetimeFigureOut">
              <a:rPr lang="sv-SE" smtClean="0"/>
              <a:t>2018-10-17</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CC9923BB-6832-4F03-AA54-CE6D815B8CB1}" type="slidenum">
              <a:rPr lang="sv-SE" smtClean="0"/>
              <a:t>‹#›</a:t>
            </a:fld>
            <a:endParaRPr lang="sv-SE"/>
          </a:p>
        </p:txBody>
      </p:sp>
    </p:spTree>
    <p:extLst>
      <p:ext uri="{BB962C8B-B14F-4D97-AF65-F5344CB8AC3E}">
        <p14:creationId xmlns:p14="http://schemas.microsoft.com/office/powerpoint/2010/main" val="21253126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sv-SE"/>
              <a:t>Klicka här för att ändra mall för rubrikformat</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Redigera format för bakgrundstext</a:t>
            </a:r>
          </a:p>
        </p:txBody>
      </p:sp>
      <p:sp>
        <p:nvSpPr>
          <p:cNvPr id="5" name="Date Placeholder 4"/>
          <p:cNvSpPr>
            <a:spLocks noGrp="1"/>
          </p:cNvSpPr>
          <p:nvPr>
            <p:ph type="dt" sz="half" idx="10"/>
          </p:nvPr>
        </p:nvSpPr>
        <p:spPr/>
        <p:txBody>
          <a:bodyPr/>
          <a:lstStyle/>
          <a:p>
            <a:fld id="{F34ABEF2-FB67-40D9-8EA0-A4FF5A8C99B9}" type="datetimeFigureOut">
              <a:rPr lang="sv-SE" smtClean="0"/>
              <a:t>2018-10-17</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CC9923BB-6832-4F03-AA54-CE6D815B8CB1}" type="slidenum">
              <a:rPr lang="sv-SE" smtClean="0"/>
              <a:t>‹#›</a:t>
            </a:fld>
            <a:endParaRPr lang="sv-SE"/>
          </a:p>
        </p:txBody>
      </p:sp>
    </p:spTree>
    <p:extLst>
      <p:ext uri="{BB962C8B-B14F-4D97-AF65-F5344CB8AC3E}">
        <p14:creationId xmlns:p14="http://schemas.microsoft.com/office/powerpoint/2010/main" val="17662887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sv-SE"/>
              <a:t>Klicka här för att ändra mall för rubrikformat</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Redigera format för bakgrundstext</a:t>
            </a:r>
          </a:p>
        </p:txBody>
      </p:sp>
      <p:sp>
        <p:nvSpPr>
          <p:cNvPr id="5" name="Date Placeholder 4"/>
          <p:cNvSpPr>
            <a:spLocks noGrp="1"/>
          </p:cNvSpPr>
          <p:nvPr>
            <p:ph type="dt" sz="half" idx="10"/>
          </p:nvPr>
        </p:nvSpPr>
        <p:spPr>
          <a:xfrm>
            <a:off x="6399212" y="5883275"/>
            <a:ext cx="914400" cy="365125"/>
          </a:xfrm>
        </p:spPr>
        <p:txBody>
          <a:bodyPr/>
          <a:lstStyle/>
          <a:p>
            <a:fld id="{F34ABEF2-FB67-40D9-8EA0-A4FF5A8C99B9}" type="datetimeFigureOut">
              <a:rPr lang="sv-SE" smtClean="0"/>
              <a:t>2018-10-17</a:t>
            </a:fld>
            <a:endParaRPr lang="sv-SE"/>
          </a:p>
        </p:txBody>
      </p:sp>
      <p:sp>
        <p:nvSpPr>
          <p:cNvPr id="6" name="Footer Placeholder 5"/>
          <p:cNvSpPr>
            <a:spLocks noGrp="1"/>
          </p:cNvSpPr>
          <p:nvPr>
            <p:ph type="ftr" sz="quarter" idx="11"/>
          </p:nvPr>
        </p:nvSpPr>
        <p:spPr>
          <a:xfrm>
            <a:off x="1141412" y="5883275"/>
            <a:ext cx="5105400" cy="365125"/>
          </a:xfrm>
        </p:spPr>
        <p:txBody>
          <a:bodyPr/>
          <a:lstStyle/>
          <a:p>
            <a:endParaRPr lang="sv-SE"/>
          </a:p>
        </p:txBody>
      </p:sp>
      <p:sp>
        <p:nvSpPr>
          <p:cNvPr id="7" name="Slide Number Placeholder 6"/>
          <p:cNvSpPr>
            <a:spLocks noGrp="1"/>
          </p:cNvSpPr>
          <p:nvPr>
            <p:ph type="sldNum" sz="quarter" idx="12"/>
          </p:nvPr>
        </p:nvSpPr>
        <p:spPr>
          <a:xfrm>
            <a:off x="10742612" y="5883275"/>
            <a:ext cx="322567" cy="365125"/>
          </a:xfrm>
        </p:spPr>
        <p:txBody>
          <a:bodyPr/>
          <a:lstStyle/>
          <a:p>
            <a:fld id="{CC9923BB-6832-4F03-AA54-CE6D815B8CB1}" type="slidenum">
              <a:rPr lang="sv-SE" smtClean="0"/>
              <a:t>‹#›</a:t>
            </a:fld>
            <a:endParaRPr lang="sv-SE"/>
          </a:p>
        </p:txBody>
      </p:sp>
    </p:spTree>
    <p:extLst>
      <p:ext uri="{BB962C8B-B14F-4D97-AF65-F5344CB8AC3E}">
        <p14:creationId xmlns:p14="http://schemas.microsoft.com/office/powerpoint/2010/main" val="3082537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sv-SE"/>
              <a:t>Klicka här för att ändra mall för rubrikformat</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Redigera format för bakgrundstext</a:t>
            </a:r>
          </a:p>
        </p:txBody>
      </p:sp>
      <p:sp>
        <p:nvSpPr>
          <p:cNvPr id="5" name="Date Placeholder 4"/>
          <p:cNvSpPr>
            <a:spLocks noGrp="1"/>
          </p:cNvSpPr>
          <p:nvPr>
            <p:ph type="dt" sz="half" idx="10"/>
          </p:nvPr>
        </p:nvSpPr>
        <p:spPr/>
        <p:txBody>
          <a:bodyPr/>
          <a:lstStyle/>
          <a:p>
            <a:fld id="{F34ABEF2-FB67-40D9-8EA0-A4FF5A8C99B9}" type="datetimeFigureOut">
              <a:rPr lang="sv-SE" smtClean="0"/>
              <a:t>2018-10-17</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CC9923BB-6832-4F03-AA54-CE6D815B8CB1}" type="slidenum">
              <a:rPr lang="sv-SE" smtClean="0"/>
              <a:t>‹#›</a:t>
            </a:fld>
            <a:endParaRPr lang="sv-SE"/>
          </a:p>
        </p:txBody>
      </p:sp>
    </p:spTree>
    <p:extLst>
      <p:ext uri="{BB962C8B-B14F-4D97-AF65-F5344CB8AC3E}">
        <p14:creationId xmlns:p14="http://schemas.microsoft.com/office/powerpoint/2010/main" val="36362654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och bildtext">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sv-SE"/>
              <a:t>Klicka här för att ändra mall för rubrikformat</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Redigera format för bakgrundstext</a:t>
            </a:r>
          </a:p>
        </p:txBody>
      </p:sp>
      <p:sp>
        <p:nvSpPr>
          <p:cNvPr id="4" name="Date Placeholder 3"/>
          <p:cNvSpPr>
            <a:spLocks noGrp="1"/>
          </p:cNvSpPr>
          <p:nvPr>
            <p:ph type="dt" sz="half" idx="10"/>
          </p:nvPr>
        </p:nvSpPr>
        <p:spPr/>
        <p:txBody>
          <a:bodyPr/>
          <a:lstStyle/>
          <a:p>
            <a:fld id="{F34ABEF2-FB67-40D9-8EA0-A4FF5A8C99B9}" type="datetimeFigureOut">
              <a:rPr lang="sv-SE" smtClean="0"/>
              <a:t>2018-10-17</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CC9923BB-6832-4F03-AA54-CE6D815B8CB1}" type="slidenum">
              <a:rPr lang="sv-SE" smtClean="0"/>
              <a:t>‹#›</a:t>
            </a:fld>
            <a:endParaRPr lang="sv-SE"/>
          </a:p>
        </p:txBody>
      </p:sp>
    </p:spTree>
    <p:extLst>
      <p:ext uri="{BB962C8B-B14F-4D97-AF65-F5344CB8AC3E}">
        <p14:creationId xmlns:p14="http://schemas.microsoft.com/office/powerpoint/2010/main" val="21642252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med beskrivning">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sv-SE"/>
              <a:t>Klicka här för att ändra mall för rubrikformat</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Redigera format för bakgrundstext</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sv-SE"/>
              <a:t>Redigera format för bakgrundstext</a:t>
            </a:r>
          </a:p>
        </p:txBody>
      </p:sp>
      <p:sp>
        <p:nvSpPr>
          <p:cNvPr id="4" name="Date Placeholder 3"/>
          <p:cNvSpPr>
            <a:spLocks noGrp="1"/>
          </p:cNvSpPr>
          <p:nvPr>
            <p:ph type="dt" sz="half" idx="10"/>
          </p:nvPr>
        </p:nvSpPr>
        <p:spPr/>
        <p:txBody>
          <a:bodyPr/>
          <a:lstStyle/>
          <a:p>
            <a:fld id="{F34ABEF2-FB67-40D9-8EA0-A4FF5A8C99B9}" type="datetimeFigureOut">
              <a:rPr lang="sv-SE" smtClean="0"/>
              <a:t>2018-10-17</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CC9923BB-6832-4F03-AA54-CE6D815B8CB1}" type="slidenum">
              <a:rPr lang="sv-SE" smtClean="0"/>
              <a:t>‹#›</a:t>
            </a:fld>
            <a:endParaRPr lang="sv-SE"/>
          </a:p>
        </p:txBody>
      </p:sp>
    </p:spTree>
    <p:extLst>
      <p:ext uri="{BB962C8B-B14F-4D97-AF65-F5344CB8AC3E}">
        <p14:creationId xmlns:p14="http://schemas.microsoft.com/office/powerpoint/2010/main" val="32465003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nkort">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sv-SE"/>
              <a:t>Klicka här för att ändra mall för rubrikformat</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sv-SE"/>
              <a:t>Redigera format för bakgrundstext</a:t>
            </a:r>
          </a:p>
        </p:txBody>
      </p:sp>
      <p:sp>
        <p:nvSpPr>
          <p:cNvPr id="4" name="Date Placeholder 3"/>
          <p:cNvSpPr>
            <a:spLocks noGrp="1"/>
          </p:cNvSpPr>
          <p:nvPr>
            <p:ph type="dt" sz="half" idx="10"/>
          </p:nvPr>
        </p:nvSpPr>
        <p:spPr/>
        <p:txBody>
          <a:bodyPr/>
          <a:lstStyle/>
          <a:p>
            <a:fld id="{F34ABEF2-FB67-40D9-8EA0-A4FF5A8C99B9}" type="datetimeFigureOut">
              <a:rPr lang="sv-SE" smtClean="0"/>
              <a:t>2018-10-17</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CC9923BB-6832-4F03-AA54-CE6D815B8CB1}" type="slidenum">
              <a:rPr lang="sv-SE" smtClean="0"/>
              <a:t>‹#›</a:t>
            </a:fld>
            <a:endParaRPr lang="sv-SE"/>
          </a:p>
        </p:txBody>
      </p:sp>
    </p:spTree>
    <p:extLst>
      <p:ext uri="{BB962C8B-B14F-4D97-AF65-F5344CB8AC3E}">
        <p14:creationId xmlns:p14="http://schemas.microsoft.com/office/powerpoint/2010/main" val="13843881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Namnkort för citat">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sv-SE"/>
              <a:t>Klicka här för att ändra mall för rubrikformat</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sv-SE"/>
              <a:t>Redigera format för bakgrundstext</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Redigera format för bakgrundstext</a:t>
            </a:r>
          </a:p>
        </p:txBody>
      </p:sp>
      <p:sp>
        <p:nvSpPr>
          <p:cNvPr id="4" name="Date Placeholder 3"/>
          <p:cNvSpPr>
            <a:spLocks noGrp="1"/>
          </p:cNvSpPr>
          <p:nvPr>
            <p:ph type="dt" sz="half" idx="10"/>
          </p:nvPr>
        </p:nvSpPr>
        <p:spPr/>
        <p:txBody>
          <a:bodyPr/>
          <a:lstStyle/>
          <a:p>
            <a:fld id="{F34ABEF2-FB67-40D9-8EA0-A4FF5A8C99B9}" type="datetimeFigureOut">
              <a:rPr lang="sv-SE" smtClean="0"/>
              <a:t>2018-10-17</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CC9923BB-6832-4F03-AA54-CE6D815B8CB1}" type="slidenum">
              <a:rPr lang="sv-SE" smtClean="0"/>
              <a:t>‹#›</a:t>
            </a:fld>
            <a:endParaRPr lang="sv-SE"/>
          </a:p>
        </p:txBody>
      </p:sp>
    </p:spTree>
    <p:extLst>
      <p:ext uri="{BB962C8B-B14F-4D97-AF65-F5344CB8AC3E}">
        <p14:creationId xmlns:p14="http://schemas.microsoft.com/office/powerpoint/2010/main" val="22503456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ant eller falskt">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sv-SE"/>
              <a:t>Klicka här för att ändra mall för rubrikformat</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sv-SE"/>
              <a:t>Redigera format för bakgrundstext</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Redigera format för bakgrundstext</a:t>
            </a:r>
          </a:p>
        </p:txBody>
      </p:sp>
      <p:sp>
        <p:nvSpPr>
          <p:cNvPr id="4" name="Date Placeholder 3"/>
          <p:cNvSpPr>
            <a:spLocks noGrp="1"/>
          </p:cNvSpPr>
          <p:nvPr>
            <p:ph type="dt" sz="half" idx="10"/>
          </p:nvPr>
        </p:nvSpPr>
        <p:spPr/>
        <p:txBody>
          <a:bodyPr/>
          <a:lstStyle/>
          <a:p>
            <a:fld id="{F34ABEF2-FB67-40D9-8EA0-A4FF5A8C99B9}" type="datetimeFigureOut">
              <a:rPr lang="sv-SE" smtClean="0"/>
              <a:t>2018-10-17</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CC9923BB-6832-4F03-AA54-CE6D815B8CB1}" type="slidenum">
              <a:rPr lang="sv-SE" smtClean="0"/>
              <a:t>‹#›</a:t>
            </a:fld>
            <a:endParaRPr lang="sv-SE"/>
          </a:p>
        </p:txBody>
      </p:sp>
    </p:spTree>
    <p:extLst>
      <p:ext uri="{BB962C8B-B14F-4D97-AF65-F5344CB8AC3E}">
        <p14:creationId xmlns:p14="http://schemas.microsoft.com/office/powerpoint/2010/main" val="13772433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sv-SE"/>
              <a:t>Klicka här för att ändra mall för rubrikformat</a:t>
            </a:r>
            <a:endParaRPr lang="en-US" dirty="0"/>
          </a:p>
        </p:txBody>
      </p:sp>
      <p:sp>
        <p:nvSpPr>
          <p:cNvPr id="3" name="Vertical Text Placeholder 2"/>
          <p:cNvSpPr>
            <a:spLocks noGrp="1"/>
          </p:cNvSpPr>
          <p:nvPr>
            <p:ph type="body" orient="vert" idx="1"/>
          </p:nvPr>
        </p:nvSpPr>
        <p:spPr/>
        <p:txBody>
          <a:bodyPr vert="eaVert" ancho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F34ABEF2-FB67-40D9-8EA0-A4FF5A8C99B9}" type="datetimeFigureOut">
              <a:rPr lang="sv-SE" smtClean="0"/>
              <a:t>2018-10-17</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CC9923BB-6832-4F03-AA54-CE6D815B8CB1}" type="slidenum">
              <a:rPr lang="sv-SE" smtClean="0"/>
              <a:t>‹#›</a:t>
            </a:fld>
            <a:endParaRPr lang="sv-SE"/>
          </a:p>
        </p:txBody>
      </p:sp>
    </p:spTree>
    <p:extLst>
      <p:ext uri="{BB962C8B-B14F-4D97-AF65-F5344CB8AC3E}">
        <p14:creationId xmlns:p14="http://schemas.microsoft.com/office/powerpoint/2010/main" val="29820795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sv-SE"/>
              <a:t>Klicka här för att ändra mall för rubrikformat</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F34ABEF2-FB67-40D9-8EA0-A4FF5A8C99B9}" type="datetimeFigureOut">
              <a:rPr lang="sv-SE" smtClean="0"/>
              <a:t>2018-10-17</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CC9923BB-6832-4F03-AA54-CE6D815B8CB1}" type="slidenum">
              <a:rPr lang="sv-SE" smtClean="0"/>
              <a:t>‹#›</a:t>
            </a:fld>
            <a:endParaRPr lang="sv-SE"/>
          </a:p>
        </p:txBody>
      </p:sp>
    </p:spTree>
    <p:extLst>
      <p:ext uri="{BB962C8B-B14F-4D97-AF65-F5344CB8AC3E}">
        <p14:creationId xmlns:p14="http://schemas.microsoft.com/office/powerpoint/2010/main" val="2474727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sv-SE"/>
              <a:t>Klicka här för att ändra mall för rubrikformat</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F34ABEF2-FB67-40D9-8EA0-A4FF5A8C99B9}" type="datetimeFigureOut">
              <a:rPr lang="sv-SE" smtClean="0"/>
              <a:t>2018-10-17</a:t>
            </a:fld>
            <a:endParaRPr lang="sv-SE"/>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sv-SE"/>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CC9923BB-6832-4F03-AA54-CE6D815B8CB1}" type="slidenum">
              <a:rPr lang="sv-SE" smtClean="0"/>
              <a:t>‹#›</a:t>
            </a:fld>
            <a:endParaRPr lang="sv-SE"/>
          </a:p>
        </p:txBody>
      </p:sp>
    </p:spTree>
    <p:extLst>
      <p:ext uri="{BB962C8B-B14F-4D97-AF65-F5344CB8AC3E}">
        <p14:creationId xmlns:p14="http://schemas.microsoft.com/office/powerpoint/2010/main" val="3957579607"/>
      </p:ext>
    </p:extLst>
  </p:cSld>
  <p:clrMap bg1="dk1" tx1="lt1" bg2="dk2" tx2="lt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85" r:id="rId12"/>
    <p:sldLayoutId id="2147483786" r:id="rId13"/>
    <p:sldLayoutId id="2147483787" r:id="rId14"/>
    <p:sldLayoutId id="2147483788" r:id="rId15"/>
    <p:sldLayoutId id="2147483789" r:id="rId16"/>
    <p:sldLayoutId id="2147483790"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1.xml"/><Relationship Id="rId4" Type="http://schemas.openxmlformats.org/officeDocument/2006/relationships/image" Target="../media/image29.jpg"/></Relationships>
</file>

<file path=ppt/slides/_rels/slide3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p:txBody>
          <a:bodyPr/>
          <a:lstStyle/>
          <a:p>
            <a:r>
              <a:rPr lang="sv-SE"/>
              <a:t>KONSTHISTORIA</a:t>
            </a:r>
            <a:endParaRPr lang="sv-SE" dirty="0"/>
          </a:p>
        </p:txBody>
      </p:sp>
      <p:sp>
        <p:nvSpPr>
          <p:cNvPr id="3" name="Underrubrik 2"/>
          <p:cNvSpPr>
            <a:spLocks noGrp="1"/>
          </p:cNvSpPr>
          <p:nvPr>
            <p:ph type="subTitle" idx="1"/>
          </p:nvPr>
        </p:nvSpPr>
        <p:spPr>
          <a:xfrm>
            <a:off x="1524000" y="3602037"/>
            <a:ext cx="9144000" cy="2421076"/>
          </a:xfrm>
        </p:spPr>
        <p:txBody>
          <a:bodyPr>
            <a:normAutofit/>
          </a:bodyPr>
          <a:lstStyle/>
          <a:p>
            <a:r>
              <a:rPr lang="sv-SE"/>
              <a:t>Från grottmålningar till gatumålningar.</a:t>
            </a:r>
            <a:endParaRPr lang="sv-SE" dirty="0"/>
          </a:p>
        </p:txBody>
      </p:sp>
    </p:spTree>
    <p:extLst>
      <p:ext uri="{BB962C8B-B14F-4D97-AF65-F5344CB8AC3E}">
        <p14:creationId xmlns:p14="http://schemas.microsoft.com/office/powerpoint/2010/main" val="22760451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726314"/>
            <a:ext cx="9144000" cy="1948827"/>
          </a:xfrm>
        </p:spPr>
        <p:txBody>
          <a:bodyPr/>
          <a:lstStyle/>
          <a:p>
            <a:r>
              <a:rPr lang="sv-SE"/>
              <a:t>HOMO SAPIENS</a:t>
            </a:r>
            <a:endParaRPr lang="sv-SE" dirty="0"/>
          </a:p>
        </p:txBody>
      </p:sp>
      <p:sp>
        <p:nvSpPr>
          <p:cNvPr id="3" name="Underrubrik 2"/>
          <p:cNvSpPr>
            <a:spLocks noGrp="1"/>
          </p:cNvSpPr>
          <p:nvPr>
            <p:ph type="subTitle" idx="1"/>
          </p:nvPr>
        </p:nvSpPr>
        <p:spPr>
          <a:xfrm>
            <a:off x="1524000" y="1196777"/>
            <a:ext cx="9144000" cy="1655762"/>
          </a:xfrm>
        </p:spPr>
        <p:txBody>
          <a:bodyPr>
            <a:normAutofit/>
          </a:bodyPr>
          <a:lstStyle/>
          <a:p>
            <a:r>
              <a:rPr lang="sv-SE" sz="1800" dirty="0"/>
              <a:t>Människan som vet att hon vet</a:t>
            </a:r>
          </a:p>
          <a:p>
            <a:r>
              <a:rPr lang="sv-SE" sz="1800" dirty="0"/>
              <a:t>150 000 år sedan – Homo Sapiens utvecklas i Afrika</a:t>
            </a:r>
          </a:p>
          <a:p>
            <a:r>
              <a:rPr lang="sv-SE" sz="1800" dirty="0"/>
              <a:t>90 000 år sedan – Homo Sapiens når Mellanöstern</a:t>
            </a:r>
          </a:p>
          <a:p>
            <a:r>
              <a:rPr lang="sv-SE" sz="1800" dirty="0"/>
              <a:t>50 000 år sedan – Homo Sapiens når Europa </a:t>
            </a:r>
          </a:p>
        </p:txBody>
      </p:sp>
      <p:pic>
        <p:nvPicPr>
          <p:cNvPr id="4" name="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3224363"/>
            <a:ext cx="4526784" cy="2991676"/>
          </a:xfrm>
          <a:prstGeom prst="rect">
            <a:avLst/>
          </a:prstGeom>
        </p:spPr>
      </p:pic>
      <p:pic>
        <p:nvPicPr>
          <p:cNvPr id="5" name="Bildobjekt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22774" y="2885660"/>
            <a:ext cx="3833191" cy="3833191"/>
          </a:xfrm>
          <a:prstGeom prst="rect">
            <a:avLst/>
          </a:prstGeom>
        </p:spPr>
      </p:pic>
    </p:spTree>
    <p:extLst>
      <p:ext uri="{BB962C8B-B14F-4D97-AF65-F5344CB8AC3E}">
        <p14:creationId xmlns:p14="http://schemas.microsoft.com/office/powerpoint/2010/main" val="38883492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1751012" y="-138545"/>
            <a:ext cx="8676222" cy="3200400"/>
          </a:xfrm>
        </p:spPr>
        <p:txBody>
          <a:bodyPr/>
          <a:lstStyle/>
          <a:p>
            <a:r>
              <a:rPr lang="sv-SE" dirty="0"/>
              <a:t>STENÅLDERN</a:t>
            </a:r>
          </a:p>
        </p:txBody>
      </p:sp>
      <p:sp>
        <p:nvSpPr>
          <p:cNvPr id="3" name="Underrubrik 2"/>
          <p:cNvSpPr>
            <a:spLocks noGrp="1"/>
          </p:cNvSpPr>
          <p:nvPr>
            <p:ph type="subTitle" idx="1"/>
          </p:nvPr>
        </p:nvSpPr>
        <p:spPr>
          <a:xfrm>
            <a:off x="1751012" y="3138054"/>
            <a:ext cx="8676222" cy="1905000"/>
          </a:xfrm>
        </p:spPr>
        <p:txBody>
          <a:bodyPr/>
          <a:lstStyle/>
          <a:p>
            <a:r>
              <a:rPr lang="sv-SE" dirty="0"/>
              <a:t>40000 – 3000 f.Kr.</a:t>
            </a:r>
          </a:p>
        </p:txBody>
      </p:sp>
    </p:spTree>
    <p:extLst>
      <p:ext uri="{BB962C8B-B14F-4D97-AF65-F5344CB8AC3E}">
        <p14:creationId xmlns:p14="http://schemas.microsoft.com/office/powerpoint/2010/main" val="2028118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1683026" y="1127194"/>
            <a:ext cx="9144000" cy="5462449"/>
          </a:xfrm>
        </p:spPr>
        <p:txBody>
          <a:bodyPr>
            <a:normAutofit/>
          </a:bodyPr>
          <a:lstStyle/>
          <a:p>
            <a:endParaRPr lang="sv-SE" dirty="0"/>
          </a:p>
          <a:p>
            <a:r>
              <a:rPr lang="sv-SE" sz="4000" b="1" dirty="0"/>
              <a:t>Äldre stenåldern</a:t>
            </a:r>
            <a:br>
              <a:rPr lang="sv-SE" dirty="0"/>
            </a:br>
            <a:r>
              <a:rPr lang="sv-SE" dirty="0"/>
              <a:t>(jägarstenåldern)</a:t>
            </a:r>
          </a:p>
          <a:p>
            <a:endParaRPr lang="sv-SE" dirty="0"/>
          </a:p>
          <a:p>
            <a:r>
              <a:rPr lang="sv-SE" dirty="0"/>
              <a:t>40 000 – 10 000 år f.Kr.</a:t>
            </a:r>
            <a:br>
              <a:rPr lang="sv-SE" dirty="0"/>
            </a:br>
            <a:br>
              <a:rPr lang="sv-SE" dirty="0"/>
            </a:br>
            <a:r>
              <a:rPr lang="sv-SE" dirty="0"/>
              <a:t>Människorna levde i mindre grupper och livnärde sig som jägare och samlare. Man levde ett kringflackande liv.</a:t>
            </a:r>
          </a:p>
        </p:txBody>
      </p:sp>
    </p:spTree>
    <p:extLst>
      <p:ext uri="{BB962C8B-B14F-4D97-AF65-F5344CB8AC3E}">
        <p14:creationId xmlns:p14="http://schemas.microsoft.com/office/powerpoint/2010/main" val="1535912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1643269" y="441395"/>
            <a:ext cx="9144000" cy="1655762"/>
          </a:xfrm>
        </p:spPr>
        <p:txBody>
          <a:bodyPr>
            <a:normAutofit/>
          </a:bodyPr>
          <a:lstStyle/>
          <a:p>
            <a:r>
              <a:rPr lang="sv-SE" dirty="0"/>
              <a:t>GROTTMÅLNINGAR</a:t>
            </a:r>
          </a:p>
        </p:txBody>
      </p:sp>
      <p:pic>
        <p:nvPicPr>
          <p:cNvPr id="5" name="Bildobjekt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61691" y="2413343"/>
            <a:ext cx="5907157" cy="3765813"/>
          </a:xfrm>
          <a:prstGeom prst="rect">
            <a:avLst/>
          </a:prstGeom>
        </p:spPr>
      </p:pic>
      <p:sp>
        <p:nvSpPr>
          <p:cNvPr id="6" name="textruta 5"/>
          <p:cNvSpPr txBox="1"/>
          <p:nvPr/>
        </p:nvSpPr>
        <p:spPr>
          <a:xfrm>
            <a:off x="3261691" y="6300136"/>
            <a:ext cx="5357191" cy="307777"/>
          </a:xfrm>
          <a:prstGeom prst="rect">
            <a:avLst/>
          </a:prstGeom>
          <a:noFill/>
        </p:spPr>
        <p:txBody>
          <a:bodyPr wrap="square" rtlCol="0">
            <a:spAutoFit/>
          </a:bodyPr>
          <a:lstStyle/>
          <a:p>
            <a:r>
              <a:rPr lang="sv-SE" sz="1400" i="1" dirty="0" err="1"/>
              <a:t>Lascaux</a:t>
            </a:r>
            <a:r>
              <a:rPr lang="sv-SE" sz="1400" i="1" dirty="0"/>
              <a:t>, Frankrike.</a:t>
            </a:r>
          </a:p>
        </p:txBody>
      </p:sp>
      <p:sp>
        <p:nvSpPr>
          <p:cNvPr id="8" name="Underrubrik 2">
            <a:extLst>
              <a:ext uri="{FF2B5EF4-FFF2-40B4-BE49-F238E27FC236}">
                <a16:creationId xmlns:a16="http://schemas.microsoft.com/office/drawing/2014/main" id="{E71DF1F7-FC64-4640-B005-4C652B3165F6}"/>
              </a:ext>
            </a:extLst>
          </p:cNvPr>
          <p:cNvSpPr txBox="1">
            <a:spLocks/>
          </p:cNvSpPr>
          <p:nvPr/>
        </p:nvSpPr>
        <p:spPr>
          <a:xfrm>
            <a:off x="972879" y="1128839"/>
            <a:ext cx="10246242" cy="217859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spcAft>
                <a:spcPts val="600"/>
              </a:spcAft>
              <a:buClr>
                <a:schemeClr val="tx1"/>
              </a:buClr>
              <a:buSzPct val="100000"/>
              <a:buFont typeface="Arial"/>
              <a:buNone/>
              <a:defRPr sz="2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100000"/>
              <a:buFont typeface="Arial"/>
              <a:buNone/>
              <a:defRPr sz="18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100000"/>
              <a:buFont typeface="Arial"/>
              <a:buNone/>
              <a:defRPr sz="16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100000"/>
              <a:buFont typeface="Arial"/>
              <a:buNone/>
              <a:defRPr sz="14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100000"/>
              <a:buFont typeface="Arial"/>
              <a:buNone/>
              <a:defRPr sz="14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100000"/>
              <a:buFont typeface="Arial"/>
              <a:buNone/>
              <a:defRPr sz="12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100000"/>
              <a:buFont typeface="Arial"/>
              <a:buNone/>
              <a:defRPr sz="12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100000"/>
              <a:buFont typeface="Arial"/>
              <a:buNone/>
              <a:defRPr sz="12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100000"/>
              <a:buFont typeface="Arial"/>
              <a:buNone/>
              <a:defRPr sz="12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r>
              <a:rPr lang="sv-SE" sz="1800" dirty="0">
                <a:effectLst>
                  <a:outerShdw blurRad="38100" dist="38100" dir="2700000" algn="tl">
                    <a:srgbClr val="000000">
                      <a:alpha val="43137"/>
                    </a:srgbClr>
                  </a:outerShdw>
                </a:effectLst>
              </a:rPr>
              <a:t>De första grottmålningarna upptäcktes i Frankrike och Spanien, de är 20000 till 30000 år gamla. Andra grottmålningar har upptäckts i England, Afrika, Indien, Australien och Indonesien, upp till 40000 år gamla. </a:t>
            </a:r>
          </a:p>
        </p:txBody>
      </p:sp>
    </p:spTree>
    <p:extLst>
      <p:ext uri="{BB962C8B-B14F-4D97-AF65-F5344CB8AC3E}">
        <p14:creationId xmlns:p14="http://schemas.microsoft.com/office/powerpoint/2010/main" val="38491842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1284205" y="361885"/>
            <a:ext cx="9693564" cy="2580099"/>
          </a:xfrm>
        </p:spPr>
        <p:txBody>
          <a:bodyPr>
            <a:normAutofit/>
          </a:bodyPr>
          <a:lstStyle/>
          <a:p>
            <a:r>
              <a:rPr lang="sv-SE" sz="1800" dirty="0"/>
              <a:t>Grottmålningarna ger viktiga ledtrådar om periodens kultur och religion. </a:t>
            </a:r>
          </a:p>
          <a:p>
            <a:r>
              <a:rPr lang="sv-SE" sz="1800" dirty="0"/>
              <a:t>För att underlätta målningen användes oljelampor av olika slag.</a:t>
            </a:r>
          </a:p>
          <a:p>
            <a:r>
              <a:rPr lang="sv-SE" sz="1800" dirty="0"/>
              <a:t>De vanligaste motiven är vilda djur samt avtryck av människohänder och abstrakta mönster.</a:t>
            </a:r>
          </a:p>
          <a:p>
            <a:r>
              <a:rPr lang="sv-SE" sz="1800" dirty="0"/>
              <a:t>Målningarna är utförda i ockra (jordpigment), hematit (blodstensmalm, en rödaktig järnoxid, pulveriseras till pigment, Falu rödfärg), magnesiumoxid (har låg löslighet i vatten och används som ett vitt pigment) och kol.</a:t>
            </a:r>
          </a:p>
        </p:txBody>
      </p:sp>
      <p:pic>
        <p:nvPicPr>
          <p:cNvPr id="2" name="Bildobjekt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84205" y="2941984"/>
            <a:ext cx="4013352" cy="3256929"/>
          </a:xfrm>
          <a:prstGeom prst="rect">
            <a:avLst/>
          </a:prstGeom>
        </p:spPr>
      </p:pic>
      <p:pic>
        <p:nvPicPr>
          <p:cNvPr id="6" name="Bildobjekt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5269" y="2941984"/>
            <a:ext cx="4762500" cy="3171825"/>
          </a:xfrm>
          <a:prstGeom prst="rect">
            <a:avLst/>
          </a:prstGeom>
        </p:spPr>
      </p:pic>
      <p:sp>
        <p:nvSpPr>
          <p:cNvPr id="7" name="textruta 6"/>
          <p:cNvSpPr txBox="1"/>
          <p:nvPr/>
        </p:nvSpPr>
        <p:spPr>
          <a:xfrm>
            <a:off x="1284205" y="6252051"/>
            <a:ext cx="5357191" cy="307777"/>
          </a:xfrm>
          <a:prstGeom prst="rect">
            <a:avLst/>
          </a:prstGeom>
          <a:noFill/>
        </p:spPr>
        <p:txBody>
          <a:bodyPr wrap="square" rtlCol="0">
            <a:spAutoFit/>
          </a:bodyPr>
          <a:lstStyle/>
          <a:p>
            <a:r>
              <a:rPr lang="sv-SE" sz="1400" i="1" dirty="0" err="1"/>
              <a:t>Altamira</a:t>
            </a:r>
            <a:r>
              <a:rPr lang="sv-SE" sz="1400" i="1" dirty="0"/>
              <a:t>, Spanien</a:t>
            </a:r>
          </a:p>
        </p:txBody>
      </p:sp>
      <p:sp>
        <p:nvSpPr>
          <p:cNvPr id="8" name="textruta 7"/>
          <p:cNvSpPr txBox="1"/>
          <p:nvPr/>
        </p:nvSpPr>
        <p:spPr>
          <a:xfrm>
            <a:off x="6215269" y="6166947"/>
            <a:ext cx="5357191" cy="307777"/>
          </a:xfrm>
          <a:prstGeom prst="rect">
            <a:avLst/>
          </a:prstGeom>
          <a:noFill/>
        </p:spPr>
        <p:txBody>
          <a:bodyPr wrap="square" rtlCol="0">
            <a:spAutoFit/>
          </a:bodyPr>
          <a:lstStyle/>
          <a:p>
            <a:r>
              <a:rPr lang="sv-SE" sz="1400" i="1" dirty="0"/>
              <a:t>Somalia, Afrika</a:t>
            </a:r>
          </a:p>
        </p:txBody>
      </p:sp>
    </p:spTree>
    <p:extLst>
      <p:ext uri="{BB962C8B-B14F-4D97-AF65-F5344CB8AC3E}">
        <p14:creationId xmlns:p14="http://schemas.microsoft.com/office/powerpoint/2010/main" val="17444937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1772578" y="1066690"/>
            <a:ext cx="9144000" cy="2580099"/>
          </a:xfrm>
        </p:spPr>
        <p:txBody>
          <a:bodyPr>
            <a:normAutofit/>
          </a:bodyPr>
          <a:lstStyle/>
          <a:p>
            <a:r>
              <a:rPr lang="sv-SE" b="1" dirty="0"/>
              <a:t>Venus av </a:t>
            </a:r>
            <a:r>
              <a:rPr lang="sv-SE" b="1" dirty="0" err="1"/>
              <a:t>Willendorf</a:t>
            </a:r>
            <a:endParaRPr lang="sv-SE" b="1" dirty="0"/>
          </a:p>
        </p:txBody>
      </p:sp>
      <p:pic>
        <p:nvPicPr>
          <p:cNvPr id="4" name="Bildobjekt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49351" y="765577"/>
            <a:ext cx="3013319" cy="5665040"/>
          </a:xfrm>
          <a:prstGeom prst="rect">
            <a:avLst/>
          </a:prstGeom>
        </p:spPr>
      </p:pic>
      <p:sp>
        <p:nvSpPr>
          <p:cNvPr id="9" name="Underrubrik 2"/>
          <p:cNvSpPr txBox="1">
            <a:spLocks/>
          </p:cNvSpPr>
          <p:nvPr/>
        </p:nvSpPr>
        <p:spPr>
          <a:xfrm>
            <a:off x="4890052" y="1759226"/>
            <a:ext cx="6559826" cy="452230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endParaRPr lang="sv-SE" sz="2000" dirty="0"/>
          </a:p>
        </p:txBody>
      </p:sp>
      <p:sp>
        <p:nvSpPr>
          <p:cNvPr id="5" name="Underrubrik 2">
            <a:extLst>
              <a:ext uri="{FF2B5EF4-FFF2-40B4-BE49-F238E27FC236}">
                <a16:creationId xmlns:a16="http://schemas.microsoft.com/office/drawing/2014/main" id="{A2B69EE7-44F0-40B7-B4F5-D1355E07FD5A}"/>
              </a:ext>
            </a:extLst>
          </p:cNvPr>
          <p:cNvSpPr txBox="1">
            <a:spLocks/>
          </p:cNvSpPr>
          <p:nvPr/>
        </p:nvSpPr>
        <p:spPr>
          <a:xfrm>
            <a:off x="4741211" y="2062953"/>
            <a:ext cx="6857507" cy="5246695"/>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spcAft>
                <a:spcPts val="600"/>
              </a:spcAft>
              <a:buClr>
                <a:schemeClr val="tx1"/>
              </a:buClr>
              <a:buSzPct val="100000"/>
              <a:buFont typeface="Arial"/>
              <a:buNone/>
              <a:defRPr sz="2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100000"/>
              <a:buFont typeface="Arial"/>
              <a:buNone/>
              <a:defRPr sz="18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100000"/>
              <a:buFont typeface="Arial"/>
              <a:buNone/>
              <a:defRPr sz="16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100000"/>
              <a:buFont typeface="Arial"/>
              <a:buNone/>
              <a:defRPr sz="14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100000"/>
              <a:buFont typeface="Arial"/>
              <a:buNone/>
              <a:defRPr sz="14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100000"/>
              <a:buFont typeface="Arial"/>
              <a:buNone/>
              <a:defRPr sz="12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100000"/>
              <a:buFont typeface="Arial"/>
              <a:buNone/>
              <a:defRPr sz="12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100000"/>
              <a:buFont typeface="Arial"/>
              <a:buNone/>
              <a:defRPr sz="12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100000"/>
              <a:buFont typeface="Arial"/>
              <a:buNone/>
              <a:defRPr sz="12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342900" indent="-342900" algn="l">
              <a:buFont typeface="Arial" panose="020B0604020202020204" pitchFamily="34" charset="0"/>
              <a:buChar char="•"/>
            </a:pPr>
            <a:r>
              <a:rPr lang="sv-SE" sz="1800"/>
              <a:t>En 11 cm hög figurin återfunnen i Österrike. </a:t>
            </a:r>
            <a:r>
              <a:rPr lang="sv-SE" sz="1800" dirty="0"/>
              <a:t>Den är snidad i kalksten och har färgats med röd ockra. </a:t>
            </a:r>
          </a:p>
          <a:p>
            <a:pPr marL="342900" indent="-342900" algn="l">
              <a:buFont typeface="Arial" panose="020B0604020202020204" pitchFamily="34" charset="0"/>
              <a:buChar char="•"/>
            </a:pPr>
            <a:r>
              <a:rPr lang="sv-SE" sz="1800" dirty="0"/>
              <a:t>Figurinen har blivit något av en ikon för förhistorisk konst. </a:t>
            </a:r>
          </a:p>
          <a:p>
            <a:pPr marL="342900" indent="-342900" algn="l">
              <a:buFont typeface="Arial" panose="020B0604020202020204" pitchFamily="34" charset="0"/>
              <a:buChar char="•"/>
            </a:pPr>
            <a:r>
              <a:rPr lang="sv-SE" sz="1800" dirty="0"/>
              <a:t>Den uppskattades vara 22 000–24 000 år gammal. </a:t>
            </a:r>
          </a:p>
          <a:p>
            <a:pPr marL="342900" indent="-342900" algn="l">
              <a:buFont typeface="Arial" panose="020B0604020202020204" pitchFamily="34" charset="0"/>
              <a:buChar char="•"/>
            </a:pPr>
            <a:r>
              <a:rPr lang="sv-SE" sz="1800" dirty="0"/>
              <a:t>Hur den tillverkades och vilken kulturell betydelse den kan ha haft är i huvudsak okänt men man tror att det kan ha varit en slags fertilitetssymbol. </a:t>
            </a:r>
          </a:p>
          <a:p>
            <a:pPr marL="342900" indent="-342900" algn="l">
              <a:buFont typeface="Arial" panose="020B0604020202020204" pitchFamily="34" charset="0"/>
              <a:buChar char="•"/>
            </a:pPr>
            <a:r>
              <a:rPr lang="sv-SE" sz="1800" dirty="0"/>
              <a:t>Efter att denna skulptur upptäcktes och namngavs har cirka 200 </a:t>
            </a:r>
            <a:r>
              <a:rPr lang="sv-SE" sz="1800" dirty="0" err="1"/>
              <a:t>venusfiguriner</a:t>
            </a:r>
            <a:r>
              <a:rPr lang="sv-SE" sz="1800" dirty="0"/>
              <a:t> återfunnits i Europa.</a:t>
            </a:r>
          </a:p>
        </p:txBody>
      </p:sp>
    </p:spTree>
    <p:extLst>
      <p:ext uri="{BB962C8B-B14F-4D97-AF65-F5344CB8AC3E}">
        <p14:creationId xmlns:p14="http://schemas.microsoft.com/office/powerpoint/2010/main" val="29426574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1683026" y="610359"/>
            <a:ext cx="9144000" cy="5462449"/>
          </a:xfrm>
        </p:spPr>
        <p:txBody>
          <a:bodyPr>
            <a:normAutofit/>
          </a:bodyPr>
          <a:lstStyle/>
          <a:p>
            <a:endParaRPr lang="sv-SE" dirty="0"/>
          </a:p>
          <a:p>
            <a:endParaRPr lang="sv-SE" dirty="0"/>
          </a:p>
          <a:p>
            <a:r>
              <a:rPr lang="sv-SE" sz="4400" b="1" dirty="0"/>
              <a:t>Yngre stenåldern</a:t>
            </a:r>
          </a:p>
          <a:p>
            <a:r>
              <a:rPr lang="sv-SE" dirty="0"/>
              <a:t>(</a:t>
            </a:r>
            <a:r>
              <a:rPr lang="sv-SE" dirty="0" err="1"/>
              <a:t>bondestenåldern</a:t>
            </a:r>
            <a:r>
              <a:rPr lang="sv-SE" dirty="0"/>
              <a:t>)</a:t>
            </a:r>
          </a:p>
          <a:p>
            <a:endParaRPr lang="sv-SE" dirty="0"/>
          </a:p>
          <a:p>
            <a:r>
              <a:rPr lang="sv-SE" dirty="0"/>
              <a:t>10 000 år sedan – 3000 år f.Kr.</a:t>
            </a:r>
          </a:p>
          <a:p>
            <a:endParaRPr lang="sv-SE" dirty="0"/>
          </a:p>
          <a:p>
            <a:r>
              <a:rPr lang="sv-SE" dirty="0"/>
              <a:t>Människor i Mellanöstern började odla grödor av olika slag och hålla sig med tama djur. Människan blev bofast och det blev möjligt att försörja en större befolkning, byarna växte fram.</a:t>
            </a:r>
          </a:p>
          <a:p>
            <a:endParaRPr lang="sv-SE" dirty="0"/>
          </a:p>
        </p:txBody>
      </p:sp>
    </p:spTree>
    <p:extLst>
      <p:ext uri="{BB962C8B-B14F-4D97-AF65-F5344CB8AC3E}">
        <p14:creationId xmlns:p14="http://schemas.microsoft.com/office/powerpoint/2010/main" val="31721970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1751012" y="64658"/>
            <a:ext cx="8676222" cy="3200400"/>
          </a:xfrm>
        </p:spPr>
        <p:txBody>
          <a:bodyPr/>
          <a:lstStyle/>
          <a:p>
            <a:r>
              <a:rPr lang="sv-SE" dirty="0"/>
              <a:t>ANTIKEN</a:t>
            </a:r>
          </a:p>
        </p:txBody>
      </p:sp>
      <p:sp>
        <p:nvSpPr>
          <p:cNvPr id="3" name="Underrubrik 2"/>
          <p:cNvSpPr>
            <a:spLocks noGrp="1"/>
          </p:cNvSpPr>
          <p:nvPr>
            <p:ph type="subTitle" idx="1"/>
          </p:nvPr>
        </p:nvSpPr>
        <p:spPr>
          <a:xfrm>
            <a:off x="1751012" y="3341257"/>
            <a:ext cx="8676222" cy="1905000"/>
          </a:xfrm>
        </p:spPr>
        <p:txBody>
          <a:bodyPr/>
          <a:lstStyle/>
          <a:p>
            <a:r>
              <a:rPr lang="sv-SE" dirty="0"/>
              <a:t>3000 f.Kr. – 600 e.Kr.</a:t>
            </a:r>
          </a:p>
        </p:txBody>
      </p:sp>
    </p:spTree>
    <p:extLst>
      <p:ext uri="{BB962C8B-B14F-4D97-AF65-F5344CB8AC3E}">
        <p14:creationId xmlns:p14="http://schemas.microsoft.com/office/powerpoint/2010/main" val="37695250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795130" y="474069"/>
            <a:ext cx="10704443" cy="2580099"/>
          </a:xfrm>
        </p:spPr>
        <p:txBody>
          <a:bodyPr>
            <a:normAutofit/>
          </a:bodyPr>
          <a:lstStyle/>
          <a:p>
            <a:r>
              <a:rPr lang="sv-SE" dirty="0"/>
              <a:t>Med Antikens konst menar man konsten som producerades i Mesopotamien och den sumeriska kulturen 3000 </a:t>
            </a:r>
            <a:r>
              <a:rPr lang="sv-SE" dirty="0" err="1"/>
              <a:t>f.Kr</a:t>
            </a:r>
            <a:r>
              <a:rPr lang="sv-SE" dirty="0"/>
              <a:t> fram till den arabiska erövringen 700 e.Kr.</a:t>
            </a:r>
          </a:p>
        </p:txBody>
      </p:sp>
      <p:pic>
        <p:nvPicPr>
          <p:cNvPr id="9" name="Bildobjekt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8215" y="1679714"/>
            <a:ext cx="6474107" cy="4572338"/>
          </a:xfrm>
          <a:prstGeom prst="rect">
            <a:avLst/>
          </a:prstGeom>
        </p:spPr>
      </p:pic>
    </p:spTree>
    <p:extLst>
      <p:ext uri="{BB962C8B-B14F-4D97-AF65-F5344CB8AC3E}">
        <p14:creationId xmlns:p14="http://schemas.microsoft.com/office/powerpoint/2010/main" val="25701739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1394790" y="1312815"/>
            <a:ext cx="9607827" cy="5333237"/>
          </a:xfrm>
        </p:spPr>
        <p:txBody>
          <a:bodyPr>
            <a:normAutofit/>
          </a:bodyPr>
          <a:lstStyle/>
          <a:p>
            <a:r>
              <a:rPr lang="sv-SE" sz="2000" dirty="0"/>
              <a:t>Antiken är en lång tidsperiod och ett stort geografiskt område. </a:t>
            </a:r>
          </a:p>
          <a:p>
            <a:endParaRPr lang="sv-SE" sz="2000" dirty="0"/>
          </a:p>
          <a:p>
            <a:r>
              <a:rPr lang="sv-SE" sz="2000" dirty="0"/>
              <a:t>Mesopotamien bestod av ett stort antal civilisationer. </a:t>
            </a:r>
          </a:p>
          <a:p>
            <a:endParaRPr lang="sv-SE" sz="2000" dirty="0"/>
          </a:p>
          <a:p>
            <a:r>
              <a:rPr lang="sv-SE" sz="2000" dirty="0"/>
              <a:t>Sumerer, </a:t>
            </a:r>
            <a:r>
              <a:rPr lang="sv-SE" sz="2000" dirty="0" err="1"/>
              <a:t>akkader</a:t>
            </a:r>
            <a:r>
              <a:rPr lang="sv-SE" sz="2000" dirty="0"/>
              <a:t>, assyrier, babylonier och kaldéer. De efterlämnade en stor variation av konstverk som bildar grunden för konsten än idag.</a:t>
            </a:r>
          </a:p>
          <a:p>
            <a:endParaRPr lang="sv-SE" sz="2000" dirty="0"/>
          </a:p>
          <a:p>
            <a:r>
              <a:rPr lang="sv-SE" sz="2000" dirty="0"/>
              <a:t>Någon konst som kan sägas vara typisk för hela antiken finns inte.</a:t>
            </a:r>
          </a:p>
        </p:txBody>
      </p:sp>
    </p:spTree>
    <p:extLst>
      <p:ext uri="{BB962C8B-B14F-4D97-AF65-F5344CB8AC3E}">
        <p14:creationId xmlns:p14="http://schemas.microsoft.com/office/powerpoint/2010/main" val="39671578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1763080" y="1070105"/>
            <a:ext cx="9607827" cy="609839"/>
          </a:xfrm>
        </p:spPr>
        <p:txBody>
          <a:bodyPr>
            <a:normAutofit/>
          </a:bodyPr>
          <a:lstStyle/>
          <a:p>
            <a:r>
              <a:rPr lang="sv-SE" sz="2800" dirty="0"/>
              <a:t>Sumerisk Konst</a:t>
            </a:r>
          </a:p>
        </p:txBody>
      </p:sp>
      <p:pic>
        <p:nvPicPr>
          <p:cNvPr id="2" name="Bildobjekt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343" y="2307265"/>
            <a:ext cx="5502913" cy="3944679"/>
          </a:xfrm>
          <a:prstGeom prst="rect">
            <a:avLst/>
          </a:prstGeom>
        </p:spPr>
      </p:pic>
      <p:pic>
        <p:nvPicPr>
          <p:cNvPr id="5" name="Bildobjekt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79670" y="2307265"/>
            <a:ext cx="5669768" cy="3944679"/>
          </a:xfrm>
          <a:prstGeom prst="rect">
            <a:avLst/>
          </a:prstGeom>
        </p:spPr>
      </p:pic>
      <p:sp>
        <p:nvSpPr>
          <p:cNvPr id="7" name="Underrubrik 2">
            <a:extLst>
              <a:ext uri="{FF2B5EF4-FFF2-40B4-BE49-F238E27FC236}">
                <a16:creationId xmlns:a16="http://schemas.microsoft.com/office/drawing/2014/main" id="{EAE325D7-F88B-45CE-987E-B0FD1BE3B3A9}"/>
              </a:ext>
            </a:extLst>
          </p:cNvPr>
          <p:cNvSpPr txBox="1">
            <a:spLocks/>
          </p:cNvSpPr>
          <p:nvPr/>
        </p:nvSpPr>
        <p:spPr>
          <a:xfrm>
            <a:off x="4233939" y="1083722"/>
            <a:ext cx="9607827" cy="609839"/>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spcAft>
                <a:spcPts val="600"/>
              </a:spcAft>
              <a:buClr>
                <a:schemeClr val="tx1"/>
              </a:buClr>
              <a:buSzPct val="100000"/>
              <a:buFont typeface="Arial"/>
              <a:buNone/>
              <a:defRPr sz="2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100000"/>
              <a:buFont typeface="Arial"/>
              <a:buNone/>
              <a:defRPr sz="18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100000"/>
              <a:buFont typeface="Arial"/>
              <a:buNone/>
              <a:defRPr sz="16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100000"/>
              <a:buFont typeface="Arial"/>
              <a:buNone/>
              <a:defRPr sz="14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100000"/>
              <a:buFont typeface="Arial"/>
              <a:buNone/>
              <a:defRPr sz="14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100000"/>
              <a:buFont typeface="Arial"/>
              <a:buNone/>
              <a:defRPr sz="12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100000"/>
              <a:buFont typeface="Arial"/>
              <a:buNone/>
              <a:defRPr sz="12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100000"/>
              <a:buFont typeface="Arial"/>
              <a:buNone/>
              <a:defRPr sz="12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100000"/>
              <a:buFont typeface="Arial"/>
              <a:buNone/>
              <a:defRPr sz="12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r>
              <a:rPr lang="sv-SE" sz="2800" dirty="0"/>
              <a:t>Babylonisk Konst</a:t>
            </a:r>
          </a:p>
        </p:txBody>
      </p:sp>
    </p:spTree>
    <p:extLst>
      <p:ext uri="{BB962C8B-B14F-4D97-AF65-F5344CB8AC3E}">
        <p14:creationId xmlns:p14="http://schemas.microsoft.com/office/powerpoint/2010/main" val="21174843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1653208" y="397567"/>
            <a:ext cx="9144000" cy="1162878"/>
          </a:xfrm>
        </p:spPr>
        <p:txBody>
          <a:bodyPr>
            <a:normAutofit/>
          </a:bodyPr>
          <a:lstStyle/>
          <a:p>
            <a:r>
              <a:rPr lang="sv-SE" sz="3200" b="1" dirty="0"/>
              <a:t>Egypten</a:t>
            </a:r>
          </a:p>
        </p:txBody>
      </p:sp>
      <p:sp>
        <p:nvSpPr>
          <p:cNvPr id="4" name="Underrubrik 2"/>
          <p:cNvSpPr txBox="1">
            <a:spLocks/>
          </p:cNvSpPr>
          <p:nvPr/>
        </p:nvSpPr>
        <p:spPr>
          <a:xfrm>
            <a:off x="1653208" y="1321905"/>
            <a:ext cx="9144000" cy="202758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sv-SE" sz="2000" dirty="0"/>
          </a:p>
        </p:txBody>
      </p:sp>
      <p:pic>
        <p:nvPicPr>
          <p:cNvPr id="2" name="Bildobjekt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29232" y="3022886"/>
            <a:ext cx="4191951" cy="3467366"/>
          </a:xfrm>
          <a:prstGeom prst="rect">
            <a:avLst/>
          </a:prstGeom>
        </p:spPr>
      </p:pic>
      <p:sp>
        <p:nvSpPr>
          <p:cNvPr id="5" name="Underrubrik 2">
            <a:extLst>
              <a:ext uri="{FF2B5EF4-FFF2-40B4-BE49-F238E27FC236}">
                <a16:creationId xmlns:a16="http://schemas.microsoft.com/office/drawing/2014/main" id="{DD120C6E-9AEE-4450-8409-39F125218E12}"/>
              </a:ext>
            </a:extLst>
          </p:cNvPr>
          <p:cNvSpPr txBox="1">
            <a:spLocks/>
          </p:cNvSpPr>
          <p:nvPr/>
        </p:nvSpPr>
        <p:spPr>
          <a:xfrm>
            <a:off x="1292086" y="1238779"/>
            <a:ext cx="9607827" cy="1532131"/>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spcAft>
                <a:spcPts val="600"/>
              </a:spcAft>
              <a:buClr>
                <a:schemeClr val="tx1"/>
              </a:buClr>
              <a:buSzPct val="100000"/>
              <a:buFont typeface="Arial"/>
              <a:buNone/>
              <a:defRPr sz="2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100000"/>
              <a:buFont typeface="Arial"/>
              <a:buNone/>
              <a:defRPr sz="18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100000"/>
              <a:buFont typeface="Arial"/>
              <a:buNone/>
              <a:defRPr sz="16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100000"/>
              <a:buFont typeface="Arial"/>
              <a:buNone/>
              <a:defRPr sz="14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100000"/>
              <a:buFont typeface="Arial"/>
              <a:buNone/>
              <a:defRPr sz="14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100000"/>
              <a:buFont typeface="Arial"/>
              <a:buNone/>
              <a:defRPr sz="12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100000"/>
              <a:buFont typeface="Arial"/>
              <a:buNone/>
              <a:defRPr sz="12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100000"/>
              <a:buFont typeface="Arial"/>
              <a:buNone/>
              <a:defRPr sz="12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100000"/>
              <a:buFont typeface="Arial"/>
              <a:buNone/>
              <a:defRPr sz="12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r>
              <a:rPr lang="sv-SE" sz="1800" dirty="0"/>
              <a:t>Den egyptiska konsten var nära knuten till religionen som hade till uppgift att upprätthålla den politiska enheten i landet.</a:t>
            </a:r>
          </a:p>
          <a:p>
            <a:endParaRPr lang="sv-SE" sz="1800" dirty="0"/>
          </a:p>
          <a:p>
            <a:r>
              <a:rPr lang="sv-SE" sz="1800" dirty="0"/>
              <a:t>Den avbildade gudar, gudinnor och faraoner sida vid sida.</a:t>
            </a:r>
          </a:p>
        </p:txBody>
      </p:sp>
    </p:spTree>
    <p:extLst>
      <p:ext uri="{BB962C8B-B14F-4D97-AF65-F5344CB8AC3E}">
        <p14:creationId xmlns:p14="http://schemas.microsoft.com/office/powerpoint/2010/main" val="21173782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1308043" y="520316"/>
            <a:ext cx="9144000" cy="1162878"/>
          </a:xfrm>
        </p:spPr>
        <p:txBody>
          <a:bodyPr>
            <a:normAutofit/>
          </a:bodyPr>
          <a:lstStyle/>
          <a:p>
            <a:r>
              <a:rPr lang="sv-SE" sz="3200" b="1" dirty="0"/>
              <a:t>Grekland</a:t>
            </a:r>
          </a:p>
        </p:txBody>
      </p:sp>
      <p:sp>
        <p:nvSpPr>
          <p:cNvPr id="4" name="Underrubrik 2"/>
          <p:cNvSpPr txBox="1">
            <a:spLocks/>
          </p:cNvSpPr>
          <p:nvPr/>
        </p:nvSpPr>
        <p:spPr>
          <a:xfrm>
            <a:off x="1308043" y="1239155"/>
            <a:ext cx="9144000" cy="387626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sv-SE" dirty="0"/>
          </a:p>
        </p:txBody>
      </p:sp>
      <p:pic>
        <p:nvPicPr>
          <p:cNvPr id="2" name="Bildobjekt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3350" y="1896306"/>
            <a:ext cx="7153386" cy="4658556"/>
          </a:xfrm>
          <a:prstGeom prst="rect">
            <a:avLst/>
          </a:prstGeom>
        </p:spPr>
      </p:pic>
      <p:sp>
        <p:nvSpPr>
          <p:cNvPr id="5" name="Underrubrik 2">
            <a:extLst>
              <a:ext uri="{FF2B5EF4-FFF2-40B4-BE49-F238E27FC236}">
                <a16:creationId xmlns:a16="http://schemas.microsoft.com/office/drawing/2014/main" id="{65BA7AD3-EA93-413B-8926-4E175AFFFEA9}"/>
              </a:ext>
            </a:extLst>
          </p:cNvPr>
          <p:cNvSpPr txBox="1">
            <a:spLocks/>
          </p:cNvSpPr>
          <p:nvPr/>
        </p:nvSpPr>
        <p:spPr>
          <a:xfrm>
            <a:off x="1308043" y="1239155"/>
            <a:ext cx="9607827" cy="1532131"/>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spcAft>
                <a:spcPts val="600"/>
              </a:spcAft>
              <a:buClr>
                <a:schemeClr val="tx1"/>
              </a:buClr>
              <a:buSzPct val="100000"/>
              <a:buFont typeface="Arial"/>
              <a:buNone/>
              <a:defRPr sz="2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100000"/>
              <a:buFont typeface="Arial"/>
              <a:buNone/>
              <a:defRPr sz="18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100000"/>
              <a:buFont typeface="Arial"/>
              <a:buNone/>
              <a:defRPr sz="16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100000"/>
              <a:buFont typeface="Arial"/>
              <a:buNone/>
              <a:defRPr sz="14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100000"/>
              <a:buFont typeface="Arial"/>
              <a:buNone/>
              <a:defRPr sz="14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100000"/>
              <a:buFont typeface="Arial"/>
              <a:buNone/>
              <a:defRPr sz="12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100000"/>
              <a:buFont typeface="Arial"/>
              <a:buNone/>
              <a:defRPr sz="12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100000"/>
              <a:buFont typeface="Arial"/>
              <a:buNone/>
              <a:defRPr sz="12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100000"/>
              <a:buFont typeface="Arial"/>
              <a:buNone/>
              <a:defRPr sz="12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r>
              <a:rPr lang="sv-SE" sz="1800" dirty="0"/>
              <a:t>Alexander den Store erövrade Persien och Egypten</a:t>
            </a:r>
          </a:p>
        </p:txBody>
      </p:sp>
    </p:spTree>
    <p:extLst>
      <p:ext uri="{BB962C8B-B14F-4D97-AF65-F5344CB8AC3E}">
        <p14:creationId xmlns:p14="http://schemas.microsoft.com/office/powerpoint/2010/main" val="19183935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derrubrik 2"/>
          <p:cNvSpPr txBox="1">
            <a:spLocks/>
          </p:cNvSpPr>
          <p:nvPr/>
        </p:nvSpPr>
        <p:spPr>
          <a:xfrm>
            <a:off x="1714770" y="1239155"/>
            <a:ext cx="9144000" cy="483203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sv-SE" dirty="0"/>
          </a:p>
        </p:txBody>
      </p:sp>
      <p:sp>
        <p:nvSpPr>
          <p:cNvPr id="3" name="Underrubrik 2">
            <a:extLst>
              <a:ext uri="{FF2B5EF4-FFF2-40B4-BE49-F238E27FC236}">
                <a16:creationId xmlns:a16="http://schemas.microsoft.com/office/drawing/2014/main" id="{8A0AAA8D-53C7-4790-B5AB-22332717CD81}"/>
              </a:ext>
            </a:extLst>
          </p:cNvPr>
          <p:cNvSpPr txBox="1">
            <a:spLocks/>
          </p:cNvSpPr>
          <p:nvPr/>
        </p:nvSpPr>
        <p:spPr>
          <a:xfrm>
            <a:off x="1292086" y="922068"/>
            <a:ext cx="9607827" cy="5013863"/>
          </a:xfrm>
          <a:prstGeom prst="rect">
            <a:avLst/>
          </a:prstGeom>
        </p:spPr>
        <p:txBody>
          <a:bodyPr vert="horz" lIns="91440" tIns="45720" rIns="91440" bIns="45720" rtlCol="0" anchor="t">
            <a:normAutofit lnSpcReduction="10000"/>
          </a:bodyPr>
          <a:lstStyle>
            <a:lvl1pPr marL="0" indent="0" algn="ctr" defTabSz="457200" rtl="0" eaLnBrk="1" latinLnBrk="0" hangingPunct="1">
              <a:spcBef>
                <a:spcPct val="20000"/>
              </a:spcBef>
              <a:spcAft>
                <a:spcPts val="600"/>
              </a:spcAft>
              <a:buClr>
                <a:schemeClr val="tx1"/>
              </a:buClr>
              <a:buSzPct val="100000"/>
              <a:buFont typeface="Arial"/>
              <a:buNone/>
              <a:defRPr sz="2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100000"/>
              <a:buFont typeface="Arial"/>
              <a:buNone/>
              <a:defRPr sz="18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100000"/>
              <a:buFont typeface="Arial"/>
              <a:buNone/>
              <a:defRPr sz="16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100000"/>
              <a:buFont typeface="Arial"/>
              <a:buNone/>
              <a:defRPr sz="14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100000"/>
              <a:buFont typeface="Arial"/>
              <a:buNone/>
              <a:defRPr sz="14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100000"/>
              <a:buFont typeface="Arial"/>
              <a:buNone/>
              <a:defRPr sz="12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100000"/>
              <a:buFont typeface="Arial"/>
              <a:buNone/>
              <a:defRPr sz="12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100000"/>
              <a:buFont typeface="Arial"/>
              <a:buNone/>
              <a:defRPr sz="12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100000"/>
              <a:buFont typeface="Arial"/>
              <a:buNone/>
              <a:defRPr sz="12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r>
              <a:rPr lang="sv-SE" sz="1800" dirty="0"/>
              <a:t>Detta nya stora rike hade ett stort behov av nya byggnader, </a:t>
            </a:r>
          </a:p>
          <a:p>
            <a:pPr marL="285750" indent="-285750">
              <a:buFont typeface="Arial" panose="020B0604020202020204" pitchFamily="34" charset="0"/>
              <a:buChar char="•"/>
            </a:pPr>
            <a:r>
              <a:rPr lang="sv-SE" sz="1800" dirty="0"/>
              <a:t>idrottsplatser</a:t>
            </a:r>
          </a:p>
          <a:p>
            <a:pPr marL="285750" indent="-285750">
              <a:buFont typeface="Arial" panose="020B0604020202020204" pitchFamily="34" charset="0"/>
              <a:buChar char="•"/>
            </a:pPr>
            <a:r>
              <a:rPr lang="sv-SE" sz="1800" dirty="0"/>
              <a:t>teatrar </a:t>
            </a:r>
          </a:p>
          <a:p>
            <a:pPr marL="285750" indent="-285750">
              <a:buFont typeface="Arial" panose="020B0604020202020204" pitchFamily="34" charset="0"/>
              <a:buChar char="•"/>
            </a:pPr>
            <a:r>
              <a:rPr lang="sv-SE" sz="1800" dirty="0"/>
              <a:t>torg </a:t>
            </a:r>
          </a:p>
          <a:p>
            <a:pPr marL="285750" indent="-285750">
              <a:buFont typeface="Arial" panose="020B0604020202020204" pitchFamily="34" charset="0"/>
              <a:buChar char="•"/>
            </a:pPr>
            <a:endParaRPr lang="sv-SE" sz="1800" dirty="0"/>
          </a:p>
          <a:p>
            <a:r>
              <a:rPr lang="sv-SE" sz="1800" dirty="0"/>
              <a:t>Dessutom tillkom beställningar till privata bostäder, trädgårdar och gravar som behövde utsmyckning.</a:t>
            </a:r>
          </a:p>
          <a:p>
            <a:endParaRPr lang="sv-SE" sz="1800" dirty="0"/>
          </a:p>
          <a:p>
            <a:r>
              <a:rPr lang="sv-SE" sz="1800" dirty="0"/>
              <a:t>Konstnärerna och arkitekterna levererade det som beställdes, de arbetade för att överträffa varandra i grandiosa skrytprojekt.</a:t>
            </a:r>
          </a:p>
          <a:p>
            <a:endParaRPr lang="sv-SE" sz="1800" dirty="0"/>
          </a:p>
          <a:p>
            <a:r>
              <a:rPr lang="sv-SE" sz="1800" dirty="0"/>
              <a:t>Verklighetsillusion ansågs som det allra högsta. </a:t>
            </a:r>
          </a:p>
          <a:p>
            <a:r>
              <a:rPr lang="sv-SE" sz="1800" dirty="0"/>
              <a:t>Desto verkligare desto bättre.</a:t>
            </a:r>
          </a:p>
          <a:p>
            <a:r>
              <a:rPr lang="sv-SE" sz="1800" dirty="0"/>
              <a:t>De sökte efter den ideala människan.</a:t>
            </a:r>
          </a:p>
        </p:txBody>
      </p:sp>
    </p:spTree>
    <p:extLst>
      <p:ext uri="{BB962C8B-B14F-4D97-AF65-F5344CB8AC3E}">
        <p14:creationId xmlns:p14="http://schemas.microsoft.com/office/powerpoint/2010/main" val="141905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9104" y="471127"/>
            <a:ext cx="3576542" cy="5833979"/>
          </a:xfrm>
          <a:prstGeom prst="rect">
            <a:avLst/>
          </a:prstGeom>
        </p:spPr>
      </p:pic>
      <p:pic>
        <p:nvPicPr>
          <p:cNvPr id="8" name="Bildobjekt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17472" y="522641"/>
            <a:ext cx="3378950" cy="5730949"/>
          </a:xfrm>
          <a:prstGeom prst="rect">
            <a:avLst/>
          </a:prstGeom>
        </p:spPr>
      </p:pic>
      <p:sp>
        <p:nvSpPr>
          <p:cNvPr id="9" name="textruta 8"/>
          <p:cNvSpPr txBox="1"/>
          <p:nvPr/>
        </p:nvSpPr>
        <p:spPr>
          <a:xfrm>
            <a:off x="1635638" y="6361309"/>
            <a:ext cx="5357191" cy="307777"/>
          </a:xfrm>
          <a:prstGeom prst="rect">
            <a:avLst/>
          </a:prstGeom>
          <a:noFill/>
        </p:spPr>
        <p:txBody>
          <a:bodyPr wrap="square" rtlCol="0">
            <a:spAutoFit/>
          </a:bodyPr>
          <a:lstStyle/>
          <a:p>
            <a:r>
              <a:rPr lang="fr-FR" sz="1400" i="1" dirty="0"/>
              <a:t>Myron, </a:t>
            </a:r>
            <a:r>
              <a:rPr lang="fr-FR" sz="1000" i="1" dirty="0"/>
              <a:t>(Romersk kopia efter bronsskulptur i marmor) </a:t>
            </a:r>
            <a:r>
              <a:rPr lang="fr-FR" sz="1400" i="1" dirty="0"/>
              <a:t>450 f.Kr.</a:t>
            </a:r>
            <a:r>
              <a:rPr lang="sv-SE" sz="1400" i="1" dirty="0"/>
              <a:t> </a:t>
            </a:r>
          </a:p>
        </p:txBody>
      </p:sp>
      <p:sp>
        <p:nvSpPr>
          <p:cNvPr id="10" name="textruta 9"/>
          <p:cNvSpPr txBox="1"/>
          <p:nvPr/>
        </p:nvSpPr>
        <p:spPr>
          <a:xfrm>
            <a:off x="6817472" y="6340043"/>
            <a:ext cx="5357191" cy="307777"/>
          </a:xfrm>
          <a:prstGeom prst="rect">
            <a:avLst/>
          </a:prstGeom>
          <a:noFill/>
        </p:spPr>
        <p:txBody>
          <a:bodyPr wrap="square" rtlCol="0">
            <a:spAutoFit/>
          </a:bodyPr>
          <a:lstStyle/>
          <a:p>
            <a:r>
              <a:rPr lang="fr-FR" sz="1400" i="1" dirty="0"/>
              <a:t>Charioteer, 477 f.Kr.</a:t>
            </a:r>
            <a:endParaRPr lang="sv-SE" sz="1400" i="1" dirty="0"/>
          </a:p>
        </p:txBody>
      </p:sp>
    </p:spTree>
    <p:extLst>
      <p:ext uri="{BB962C8B-B14F-4D97-AF65-F5344CB8AC3E}">
        <p14:creationId xmlns:p14="http://schemas.microsoft.com/office/powerpoint/2010/main" val="31921269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1308043" y="520316"/>
            <a:ext cx="9144000" cy="1162878"/>
          </a:xfrm>
        </p:spPr>
        <p:txBody>
          <a:bodyPr>
            <a:normAutofit/>
          </a:bodyPr>
          <a:lstStyle/>
          <a:p>
            <a:r>
              <a:rPr lang="sv-SE" sz="3200" b="1" dirty="0"/>
              <a:t>Romarriket</a:t>
            </a:r>
          </a:p>
        </p:txBody>
      </p:sp>
      <p:sp>
        <p:nvSpPr>
          <p:cNvPr id="4" name="Underrubrik 2"/>
          <p:cNvSpPr txBox="1">
            <a:spLocks/>
          </p:cNvSpPr>
          <p:nvPr/>
        </p:nvSpPr>
        <p:spPr>
          <a:xfrm>
            <a:off x="1308043" y="1239155"/>
            <a:ext cx="9144000" cy="23227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sv-SE" dirty="0"/>
          </a:p>
        </p:txBody>
      </p:sp>
      <p:pic>
        <p:nvPicPr>
          <p:cNvPr id="5" name="Bildobjekt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9707" y="3687661"/>
            <a:ext cx="4032262" cy="2776935"/>
          </a:xfrm>
          <a:prstGeom prst="rect">
            <a:avLst/>
          </a:prstGeom>
        </p:spPr>
      </p:pic>
      <p:sp>
        <p:nvSpPr>
          <p:cNvPr id="6" name="Underrubrik 2">
            <a:extLst>
              <a:ext uri="{FF2B5EF4-FFF2-40B4-BE49-F238E27FC236}">
                <a16:creationId xmlns:a16="http://schemas.microsoft.com/office/drawing/2014/main" id="{04A5C3D9-97BD-48AA-AA34-A7D2477FCF55}"/>
              </a:ext>
            </a:extLst>
          </p:cNvPr>
          <p:cNvSpPr txBox="1">
            <a:spLocks/>
          </p:cNvSpPr>
          <p:nvPr/>
        </p:nvSpPr>
        <p:spPr>
          <a:xfrm>
            <a:off x="1276130" y="1323821"/>
            <a:ext cx="9607827" cy="5013863"/>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spcAft>
                <a:spcPts val="600"/>
              </a:spcAft>
              <a:buClr>
                <a:schemeClr val="tx1"/>
              </a:buClr>
              <a:buSzPct val="100000"/>
              <a:buFont typeface="Arial"/>
              <a:buNone/>
              <a:defRPr sz="2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100000"/>
              <a:buFont typeface="Arial"/>
              <a:buNone/>
              <a:defRPr sz="18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100000"/>
              <a:buFont typeface="Arial"/>
              <a:buNone/>
              <a:defRPr sz="16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100000"/>
              <a:buFont typeface="Arial"/>
              <a:buNone/>
              <a:defRPr sz="14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100000"/>
              <a:buFont typeface="Arial"/>
              <a:buNone/>
              <a:defRPr sz="14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100000"/>
              <a:buFont typeface="Arial"/>
              <a:buNone/>
              <a:defRPr sz="12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100000"/>
              <a:buFont typeface="Arial"/>
              <a:buNone/>
              <a:defRPr sz="12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100000"/>
              <a:buFont typeface="Arial"/>
              <a:buNone/>
              <a:defRPr sz="12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100000"/>
              <a:buFont typeface="Arial"/>
              <a:buNone/>
              <a:defRPr sz="12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r>
              <a:rPr lang="sv-SE" sz="1800" dirty="0"/>
              <a:t>Efter Alexander den Stores död splittras det grekiska riket </a:t>
            </a:r>
          </a:p>
          <a:p>
            <a:r>
              <a:rPr lang="sv-SE" sz="1800" dirty="0"/>
              <a:t>och romarna erövrar området kring Medelhavet.</a:t>
            </a:r>
          </a:p>
          <a:p>
            <a:endParaRPr lang="sv-SE" sz="1000" dirty="0"/>
          </a:p>
          <a:p>
            <a:r>
              <a:rPr lang="sv-SE" sz="1800" dirty="0"/>
              <a:t>Kristendomen utvecklas i det Romerska riket.</a:t>
            </a:r>
          </a:p>
          <a:p>
            <a:endParaRPr lang="sv-SE" sz="800" dirty="0"/>
          </a:p>
          <a:p>
            <a:r>
              <a:rPr lang="sv-SE" sz="1800" dirty="0"/>
              <a:t>Den första kristna konsten var starkt påverkad av antika Grekland.</a:t>
            </a:r>
          </a:p>
        </p:txBody>
      </p:sp>
    </p:spTree>
    <p:extLst>
      <p:ext uri="{BB962C8B-B14F-4D97-AF65-F5344CB8AC3E}">
        <p14:creationId xmlns:p14="http://schemas.microsoft.com/office/powerpoint/2010/main" val="6702086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48047" y="1362516"/>
            <a:ext cx="3327991" cy="4991986"/>
          </a:xfrm>
          <a:prstGeom prst="rect">
            <a:avLst/>
          </a:prstGeom>
        </p:spPr>
      </p:pic>
      <p:sp>
        <p:nvSpPr>
          <p:cNvPr id="3" name="Underrubrik 2"/>
          <p:cNvSpPr>
            <a:spLocks noGrp="1"/>
          </p:cNvSpPr>
          <p:nvPr>
            <p:ph type="subTitle" idx="1"/>
          </p:nvPr>
        </p:nvSpPr>
        <p:spPr>
          <a:xfrm>
            <a:off x="972879" y="522071"/>
            <a:ext cx="10246242" cy="2178595"/>
          </a:xfrm>
        </p:spPr>
        <p:txBody>
          <a:bodyPr>
            <a:noAutofit/>
          </a:bodyPr>
          <a:lstStyle/>
          <a:p>
            <a:r>
              <a:rPr lang="sv-SE" sz="1800" dirty="0"/>
              <a:t>Romarna kopierade från antika Grekland. De sökte efter en kombination av idealism och individualism. Överdriver muskler och styrka.</a:t>
            </a:r>
          </a:p>
        </p:txBody>
      </p:sp>
      <p:pic>
        <p:nvPicPr>
          <p:cNvPr id="6" name="Bildobjekt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562986"/>
            <a:ext cx="3595884" cy="4791516"/>
          </a:xfrm>
          <a:prstGeom prst="rect">
            <a:avLst/>
          </a:prstGeom>
        </p:spPr>
      </p:pic>
    </p:spTree>
    <p:extLst>
      <p:ext uri="{BB962C8B-B14F-4D97-AF65-F5344CB8AC3E}">
        <p14:creationId xmlns:p14="http://schemas.microsoft.com/office/powerpoint/2010/main" val="13995281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1751012" y="240150"/>
            <a:ext cx="8676222" cy="3200400"/>
          </a:xfrm>
        </p:spPr>
        <p:txBody>
          <a:bodyPr/>
          <a:lstStyle/>
          <a:p>
            <a:r>
              <a:rPr lang="sv-SE" dirty="0"/>
              <a:t>MEDELTIDEN</a:t>
            </a:r>
          </a:p>
        </p:txBody>
      </p:sp>
      <p:sp>
        <p:nvSpPr>
          <p:cNvPr id="3" name="Underrubrik 2"/>
          <p:cNvSpPr>
            <a:spLocks noGrp="1"/>
          </p:cNvSpPr>
          <p:nvPr>
            <p:ph type="subTitle" idx="1"/>
          </p:nvPr>
        </p:nvSpPr>
        <p:spPr>
          <a:xfrm>
            <a:off x="1751012" y="3516749"/>
            <a:ext cx="8676222" cy="1905000"/>
          </a:xfrm>
        </p:spPr>
        <p:txBody>
          <a:bodyPr/>
          <a:lstStyle/>
          <a:p>
            <a:r>
              <a:rPr lang="sv-SE" dirty="0"/>
              <a:t>500 - 1500 e.Kr.</a:t>
            </a:r>
          </a:p>
        </p:txBody>
      </p:sp>
    </p:spTree>
    <p:extLst>
      <p:ext uri="{BB962C8B-B14F-4D97-AF65-F5344CB8AC3E}">
        <p14:creationId xmlns:p14="http://schemas.microsoft.com/office/powerpoint/2010/main" val="34498764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1524000" y="841049"/>
            <a:ext cx="9144000" cy="1655762"/>
          </a:xfrm>
        </p:spPr>
        <p:txBody>
          <a:bodyPr>
            <a:normAutofit/>
          </a:bodyPr>
          <a:lstStyle/>
          <a:p>
            <a:r>
              <a:rPr lang="sv-SE" sz="2000" dirty="0"/>
              <a:t>All konst går ut på att förmedla den kristna tron. Kyrkan hade makten och pengarna så det var för kyrkan alla målare och skulptörer arbetade.</a:t>
            </a:r>
          </a:p>
        </p:txBody>
      </p:sp>
      <p:pic>
        <p:nvPicPr>
          <p:cNvPr id="2" name="Bildobjekt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19963" y="2512855"/>
            <a:ext cx="2148840" cy="3057144"/>
          </a:xfrm>
          <a:prstGeom prst="rect">
            <a:avLst/>
          </a:prstGeom>
        </p:spPr>
      </p:pic>
      <p:pic>
        <p:nvPicPr>
          <p:cNvPr id="4" name="Bildobjekt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96889" y="2121326"/>
            <a:ext cx="5181998" cy="3979350"/>
          </a:xfrm>
          <a:prstGeom prst="rect">
            <a:avLst/>
          </a:prstGeom>
        </p:spPr>
      </p:pic>
    </p:spTree>
    <p:extLst>
      <p:ext uri="{BB962C8B-B14F-4D97-AF65-F5344CB8AC3E}">
        <p14:creationId xmlns:p14="http://schemas.microsoft.com/office/powerpoint/2010/main" val="12571041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1523999" y="590956"/>
            <a:ext cx="9144000" cy="1655762"/>
          </a:xfrm>
        </p:spPr>
        <p:txBody>
          <a:bodyPr>
            <a:normAutofit/>
          </a:bodyPr>
          <a:lstStyle/>
          <a:p>
            <a:r>
              <a:rPr lang="sv-SE" sz="3200" dirty="0"/>
              <a:t>Fresker</a:t>
            </a:r>
          </a:p>
        </p:txBody>
      </p:sp>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8372" y="1498350"/>
            <a:ext cx="8395253" cy="4827270"/>
          </a:xfrm>
          <a:prstGeom prst="rect">
            <a:avLst/>
          </a:prstGeom>
        </p:spPr>
      </p:pic>
    </p:spTree>
    <p:extLst>
      <p:ext uri="{BB962C8B-B14F-4D97-AF65-F5344CB8AC3E}">
        <p14:creationId xmlns:p14="http://schemas.microsoft.com/office/powerpoint/2010/main" val="10560595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1524000" y="352415"/>
            <a:ext cx="9144000" cy="1655762"/>
          </a:xfrm>
        </p:spPr>
        <p:txBody>
          <a:bodyPr>
            <a:normAutofit/>
          </a:bodyPr>
          <a:lstStyle/>
          <a:p>
            <a:r>
              <a:rPr lang="sv-SE" sz="3200" dirty="0"/>
              <a:t>Mosaik</a:t>
            </a:r>
          </a:p>
        </p:txBody>
      </p:sp>
      <p:pic>
        <p:nvPicPr>
          <p:cNvPr id="2" name="Bildobjekt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08427" y="1170588"/>
            <a:ext cx="4175145" cy="5230211"/>
          </a:xfrm>
          <a:prstGeom prst="rect">
            <a:avLst/>
          </a:prstGeom>
        </p:spPr>
      </p:pic>
    </p:spTree>
    <p:extLst>
      <p:ext uri="{BB962C8B-B14F-4D97-AF65-F5344CB8AC3E}">
        <p14:creationId xmlns:p14="http://schemas.microsoft.com/office/powerpoint/2010/main" val="29873938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1524000" y="571078"/>
            <a:ext cx="9144000" cy="1655762"/>
          </a:xfrm>
        </p:spPr>
        <p:txBody>
          <a:bodyPr>
            <a:normAutofit/>
          </a:bodyPr>
          <a:lstStyle/>
          <a:p>
            <a:r>
              <a:rPr lang="sv-SE" sz="3200" dirty="0"/>
              <a:t>Skulptur</a:t>
            </a:r>
          </a:p>
        </p:txBody>
      </p:sp>
      <p:pic>
        <p:nvPicPr>
          <p:cNvPr id="2" name="Bildobjekt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07531" y="1480721"/>
            <a:ext cx="5776937" cy="5006011"/>
          </a:xfrm>
          <a:prstGeom prst="rect">
            <a:avLst/>
          </a:prstGeom>
        </p:spPr>
      </p:pic>
    </p:spTree>
    <p:extLst>
      <p:ext uri="{BB962C8B-B14F-4D97-AF65-F5344CB8AC3E}">
        <p14:creationId xmlns:p14="http://schemas.microsoft.com/office/powerpoint/2010/main" val="3340877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1751012" y="18476"/>
            <a:ext cx="8676222" cy="3200400"/>
          </a:xfrm>
        </p:spPr>
        <p:txBody>
          <a:bodyPr/>
          <a:lstStyle/>
          <a:p>
            <a:r>
              <a:rPr lang="sv-SE" dirty="0"/>
              <a:t>RENÄSSANSEN</a:t>
            </a:r>
          </a:p>
        </p:txBody>
      </p:sp>
      <p:sp>
        <p:nvSpPr>
          <p:cNvPr id="3" name="Underrubrik 2"/>
          <p:cNvSpPr>
            <a:spLocks noGrp="1"/>
          </p:cNvSpPr>
          <p:nvPr>
            <p:ph type="subTitle" idx="1"/>
          </p:nvPr>
        </p:nvSpPr>
        <p:spPr>
          <a:xfrm>
            <a:off x="1751012" y="3295075"/>
            <a:ext cx="8676222" cy="1905000"/>
          </a:xfrm>
        </p:spPr>
        <p:txBody>
          <a:bodyPr/>
          <a:lstStyle/>
          <a:p>
            <a:r>
              <a:rPr lang="sv-SE" dirty="0"/>
              <a:t>1400 – 1600</a:t>
            </a:r>
          </a:p>
        </p:txBody>
      </p:sp>
    </p:spTree>
    <p:extLst>
      <p:ext uri="{BB962C8B-B14F-4D97-AF65-F5344CB8AC3E}">
        <p14:creationId xmlns:p14="http://schemas.microsoft.com/office/powerpoint/2010/main" val="2902859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1524000" y="690349"/>
            <a:ext cx="9144000" cy="1655762"/>
          </a:xfrm>
        </p:spPr>
        <p:txBody>
          <a:bodyPr>
            <a:normAutofit/>
          </a:bodyPr>
          <a:lstStyle/>
          <a:p>
            <a:r>
              <a:rPr lang="sv-SE" sz="2000" dirty="0"/>
              <a:t>Man går ifrån den gamla gudstron i stor bemärkelse och satsar på vetenskapen och människan. </a:t>
            </a:r>
          </a:p>
        </p:txBody>
      </p:sp>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5523" y="1779005"/>
            <a:ext cx="6840954" cy="4562061"/>
          </a:xfrm>
          <a:prstGeom prst="rect">
            <a:avLst/>
          </a:prstGeom>
        </p:spPr>
      </p:pic>
    </p:spTree>
    <p:extLst>
      <p:ext uri="{BB962C8B-B14F-4D97-AF65-F5344CB8AC3E}">
        <p14:creationId xmlns:p14="http://schemas.microsoft.com/office/powerpoint/2010/main" val="10238643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1524000" y="1142912"/>
            <a:ext cx="9144000" cy="5114103"/>
          </a:xfrm>
        </p:spPr>
        <p:txBody>
          <a:bodyPr>
            <a:normAutofit/>
          </a:bodyPr>
          <a:lstStyle/>
          <a:p>
            <a:r>
              <a:rPr lang="sv-SE" sz="1800" dirty="0"/>
              <a:t>Renässansen utgör en markering av övergången från medeltid till tidig modern tid.</a:t>
            </a:r>
          </a:p>
          <a:p>
            <a:endParaRPr lang="sv-SE" sz="1800" dirty="0"/>
          </a:p>
          <a:p>
            <a:r>
              <a:rPr lang="sv-SE" sz="1800" dirty="0"/>
              <a:t>Konsten utvecklades och växte i Europa (Italien, Frankrike, Nederländerna, Tyskland och Spanien) och fick i samband med detta mer karaktär. </a:t>
            </a:r>
          </a:p>
          <a:p>
            <a:endParaRPr lang="sv-SE" sz="1800" dirty="0"/>
          </a:p>
          <a:p>
            <a:r>
              <a:rPr lang="sv-SE" sz="1800" dirty="0"/>
              <a:t>Man började skapa mer realistiska konstverk</a:t>
            </a:r>
          </a:p>
          <a:p>
            <a:endParaRPr lang="sv-SE" sz="1800" dirty="0"/>
          </a:p>
          <a:p>
            <a:r>
              <a:rPr lang="sv-SE" sz="1800" dirty="0"/>
              <a:t>De tidigare ganska anonyma konstnärerna trädde fram individuellt, exempelvis Leonardo da Vinci. </a:t>
            </a:r>
          </a:p>
        </p:txBody>
      </p:sp>
    </p:spTree>
    <p:extLst>
      <p:ext uri="{BB962C8B-B14F-4D97-AF65-F5344CB8AC3E}">
        <p14:creationId xmlns:p14="http://schemas.microsoft.com/office/powerpoint/2010/main" val="31256417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1523999" y="590956"/>
            <a:ext cx="9144000" cy="1655762"/>
          </a:xfrm>
        </p:spPr>
        <p:txBody>
          <a:bodyPr>
            <a:normAutofit/>
          </a:bodyPr>
          <a:lstStyle/>
          <a:p>
            <a:r>
              <a:rPr lang="sv-SE" sz="3200" dirty="0"/>
              <a:t>Måleri</a:t>
            </a:r>
          </a:p>
        </p:txBody>
      </p:sp>
      <p:pic>
        <p:nvPicPr>
          <p:cNvPr id="2" name="Bildobjekt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27952" y="2246718"/>
            <a:ext cx="5715000" cy="4029075"/>
          </a:xfrm>
          <a:prstGeom prst="rect">
            <a:avLst/>
          </a:prstGeom>
        </p:spPr>
      </p:pic>
      <p:sp>
        <p:nvSpPr>
          <p:cNvPr id="4" name="Underrubrik 2"/>
          <p:cNvSpPr txBox="1">
            <a:spLocks/>
          </p:cNvSpPr>
          <p:nvPr/>
        </p:nvSpPr>
        <p:spPr>
          <a:xfrm>
            <a:off x="1524000" y="1286695"/>
            <a:ext cx="9144000" cy="111857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sv-SE" sz="2000" dirty="0"/>
          </a:p>
        </p:txBody>
      </p:sp>
      <p:sp>
        <p:nvSpPr>
          <p:cNvPr id="5" name="textruta 4"/>
          <p:cNvSpPr txBox="1"/>
          <p:nvPr/>
        </p:nvSpPr>
        <p:spPr>
          <a:xfrm>
            <a:off x="3417403" y="6391825"/>
            <a:ext cx="5357191" cy="307777"/>
          </a:xfrm>
          <a:prstGeom prst="rect">
            <a:avLst/>
          </a:prstGeom>
          <a:noFill/>
        </p:spPr>
        <p:txBody>
          <a:bodyPr wrap="square" rtlCol="0">
            <a:spAutoFit/>
          </a:bodyPr>
          <a:lstStyle/>
          <a:p>
            <a:r>
              <a:rPr lang="fr-FR" sz="1400" i="1" dirty="0"/>
              <a:t>Kvällsmåltid i Emmaus, Caravaggio, 1601</a:t>
            </a:r>
            <a:r>
              <a:rPr lang="sv-SE" sz="1400" i="1" dirty="0"/>
              <a:t> </a:t>
            </a:r>
          </a:p>
        </p:txBody>
      </p:sp>
      <p:sp>
        <p:nvSpPr>
          <p:cNvPr id="6" name="Underrubrik 2">
            <a:extLst>
              <a:ext uri="{FF2B5EF4-FFF2-40B4-BE49-F238E27FC236}">
                <a16:creationId xmlns:a16="http://schemas.microsoft.com/office/drawing/2014/main" id="{7E4AD527-EA1B-4F70-96DA-AE739323B845}"/>
              </a:ext>
            </a:extLst>
          </p:cNvPr>
          <p:cNvSpPr txBox="1">
            <a:spLocks/>
          </p:cNvSpPr>
          <p:nvPr/>
        </p:nvSpPr>
        <p:spPr>
          <a:xfrm>
            <a:off x="1523999" y="1286695"/>
            <a:ext cx="9144000" cy="5114103"/>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spcAft>
                <a:spcPts val="600"/>
              </a:spcAft>
              <a:buClr>
                <a:schemeClr val="tx1"/>
              </a:buClr>
              <a:buSzPct val="100000"/>
              <a:buFont typeface="Arial"/>
              <a:buNone/>
              <a:defRPr sz="2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100000"/>
              <a:buFont typeface="Arial"/>
              <a:buNone/>
              <a:defRPr sz="18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100000"/>
              <a:buFont typeface="Arial"/>
              <a:buNone/>
              <a:defRPr sz="16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100000"/>
              <a:buFont typeface="Arial"/>
              <a:buNone/>
              <a:defRPr sz="14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100000"/>
              <a:buFont typeface="Arial"/>
              <a:buNone/>
              <a:defRPr sz="14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100000"/>
              <a:buFont typeface="Arial"/>
              <a:buNone/>
              <a:defRPr sz="12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100000"/>
              <a:buFont typeface="Arial"/>
              <a:buNone/>
              <a:defRPr sz="12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100000"/>
              <a:buFont typeface="Arial"/>
              <a:buNone/>
              <a:defRPr sz="12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100000"/>
              <a:buFont typeface="Arial"/>
              <a:buNone/>
              <a:defRPr sz="12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r>
              <a:rPr lang="sv-SE" sz="1800" dirty="0"/>
              <a:t>Utöver skulptur och konsthantverk så växte måleriet fram. Oljefärger började användas vilket innebar att man kunde skildra ljuset och perspektivet uppfanns.</a:t>
            </a:r>
          </a:p>
        </p:txBody>
      </p:sp>
    </p:spTree>
    <p:extLst>
      <p:ext uri="{BB962C8B-B14F-4D97-AF65-F5344CB8AC3E}">
        <p14:creationId xmlns:p14="http://schemas.microsoft.com/office/powerpoint/2010/main" val="37068257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1523999" y="590956"/>
            <a:ext cx="9144000" cy="1655762"/>
          </a:xfrm>
        </p:spPr>
        <p:txBody>
          <a:bodyPr>
            <a:normAutofit/>
          </a:bodyPr>
          <a:lstStyle/>
          <a:p>
            <a:r>
              <a:rPr lang="sv-SE" sz="3200" dirty="0"/>
              <a:t>Italien</a:t>
            </a:r>
          </a:p>
        </p:txBody>
      </p:sp>
      <p:pic>
        <p:nvPicPr>
          <p:cNvPr id="5" name="Bildobjekt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28185" y="1484242"/>
            <a:ext cx="3233265" cy="4685891"/>
          </a:xfrm>
          <a:prstGeom prst="rect">
            <a:avLst/>
          </a:prstGeom>
        </p:spPr>
      </p:pic>
      <p:pic>
        <p:nvPicPr>
          <p:cNvPr id="7" name="Bildobjekt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51781" y="1786194"/>
            <a:ext cx="5980043" cy="3941845"/>
          </a:xfrm>
          <a:prstGeom prst="rect">
            <a:avLst/>
          </a:prstGeom>
        </p:spPr>
      </p:pic>
      <p:sp>
        <p:nvSpPr>
          <p:cNvPr id="8" name="textruta 7"/>
          <p:cNvSpPr txBox="1"/>
          <p:nvPr/>
        </p:nvSpPr>
        <p:spPr>
          <a:xfrm>
            <a:off x="1428185" y="6302373"/>
            <a:ext cx="5357191" cy="307777"/>
          </a:xfrm>
          <a:prstGeom prst="rect">
            <a:avLst/>
          </a:prstGeom>
          <a:noFill/>
        </p:spPr>
        <p:txBody>
          <a:bodyPr wrap="square" rtlCol="0">
            <a:spAutoFit/>
          </a:bodyPr>
          <a:lstStyle/>
          <a:p>
            <a:r>
              <a:rPr lang="fr-FR" sz="1400" i="1" dirty="0"/>
              <a:t>Mona Lisa, Leonardo Da Vinci, 1503-06</a:t>
            </a:r>
            <a:r>
              <a:rPr lang="sv-SE" sz="1400" i="1" dirty="0"/>
              <a:t> </a:t>
            </a:r>
          </a:p>
        </p:txBody>
      </p:sp>
      <p:sp>
        <p:nvSpPr>
          <p:cNvPr id="9" name="textruta 8"/>
          <p:cNvSpPr txBox="1"/>
          <p:nvPr/>
        </p:nvSpPr>
        <p:spPr>
          <a:xfrm>
            <a:off x="5151781" y="5858182"/>
            <a:ext cx="5357191" cy="307777"/>
          </a:xfrm>
          <a:prstGeom prst="rect">
            <a:avLst/>
          </a:prstGeom>
          <a:noFill/>
        </p:spPr>
        <p:txBody>
          <a:bodyPr wrap="square" rtlCol="0">
            <a:spAutoFit/>
          </a:bodyPr>
          <a:lstStyle/>
          <a:p>
            <a:r>
              <a:rPr lang="fr-FR" sz="1400" i="1" dirty="0"/>
              <a:t>Sistsine Chapel, Michelangelo, 1508-12</a:t>
            </a:r>
            <a:endParaRPr lang="sv-SE" sz="1400" i="1" dirty="0"/>
          </a:p>
        </p:txBody>
      </p:sp>
    </p:spTree>
    <p:extLst>
      <p:ext uri="{BB962C8B-B14F-4D97-AF65-F5344CB8AC3E}">
        <p14:creationId xmlns:p14="http://schemas.microsoft.com/office/powerpoint/2010/main" val="255493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1523999" y="590956"/>
            <a:ext cx="9144000" cy="1655762"/>
          </a:xfrm>
        </p:spPr>
        <p:txBody>
          <a:bodyPr>
            <a:normAutofit/>
          </a:bodyPr>
          <a:lstStyle/>
          <a:p>
            <a:r>
              <a:rPr lang="sv-SE" sz="3200" dirty="0"/>
              <a:t>Nederländerna</a:t>
            </a:r>
          </a:p>
        </p:txBody>
      </p:sp>
      <p:pic>
        <p:nvPicPr>
          <p:cNvPr id="2" name="Bildobjekt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2474" y="1532797"/>
            <a:ext cx="3352799" cy="4584953"/>
          </a:xfrm>
          <a:prstGeom prst="rect">
            <a:avLst/>
          </a:prstGeom>
        </p:spPr>
      </p:pic>
      <p:sp>
        <p:nvSpPr>
          <p:cNvPr id="4" name="textruta 3"/>
          <p:cNvSpPr txBox="1"/>
          <p:nvPr/>
        </p:nvSpPr>
        <p:spPr>
          <a:xfrm>
            <a:off x="368591" y="6210685"/>
            <a:ext cx="5357191" cy="276999"/>
          </a:xfrm>
          <a:prstGeom prst="rect">
            <a:avLst/>
          </a:prstGeom>
          <a:noFill/>
        </p:spPr>
        <p:txBody>
          <a:bodyPr wrap="square" rtlCol="0">
            <a:spAutoFit/>
          </a:bodyPr>
          <a:lstStyle/>
          <a:p>
            <a:r>
              <a:rPr lang="fr-FR" sz="1200" i="1" dirty="0"/>
              <a:t>Jan Van Eyck, Makarna Arnolfini, 1434</a:t>
            </a:r>
            <a:r>
              <a:rPr lang="sv-SE" sz="1200" i="1" dirty="0"/>
              <a:t> </a:t>
            </a:r>
          </a:p>
        </p:txBody>
      </p:sp>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60288" y="1590351"/>
            <a:ext cx="3629236" cy="4373230"/>
          </a:xfrm>
          <a:prstGeom prst="rect">
            <a:avLst/>
          </a:prstGeom>
        </p:spPr>
      </p:pic>
      <p:sp>
        <p:nvSpPr>
          <p:cNvPr id="6" name="textruta 5"/>
          <p:cNvSpPr txBox="1"/>
          <p:nvPr/>
        </p:nvSpPr>
        <p:spPr>
          <a:xfrm>
            <a:off x="8160288" y="6086762"/>
            <a:ext cx="5357191" cy="276999"/>
          </a:xfrm>
          <a:prstGeom prst="rect">
            <a:avLst/>
          </a:prstGeom>
          <a:noFill/>
        </p:spPr>
        <p:txBody>
          <a:bodyPr wrap="square" rtlCol="0">
            <a:spAutoFit/>
          </a:bodyPr>
          <a:lstStyle/>
          <a:p>
            <a:r>
              <a:rPr lang="fr-FR" sz="1200" i="1" dirty="0"/>
              <a:t>Rembrandt, självporträtt, 1661</a:t>
            </a:r>
            <a:r>
              <a:rPr lang="sv-SE" sz="1200" i="1" dirty="0"/>
              <a:t> </a:t>
            </a:r>
          </a:p>
        </p:txBody>
      </p:sp>
      <p:pic>
        <p:nvPicPr>
          <p:cNvPr id="7" name="Bildobjekt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61647" y="1532797"/>
            <a:ext cx="3992267" cy="4469846"/>
          </a:xfrm>
          <a:prstGeom prst="rect">
            <a:avLst/>
          </a:prstGeom>
        </p:spPr>
      </p:pic>
      <p:sp>
        <p:nvSpPr>
          <p:cNvPr id="8" name="textruta 7"/>
          <p:cNvSpPr txBox="1"/>
          <p:nvPr/>
        </p:nvSpPr>
        <p:spPr>
          <a:xfrm>
            <a:off x="3883149" y="6086761"/>
            <a:ext cx="5357191" cy="276999"/>
          </a:xfrm>
          <a:prstGeom prst="rect">
            <a:avLst/>
          </a:prstGeom>
          <a:noFill/>
        </p:spPr>
        <p:txBody>
          <a:bodyPr wrap="square" rtlCol="0">
            <a:spAutoFit/>
          </a:bodyPr>
          <a:lstStyle/>
          <a:p>
            <a:r>
              <a:rPr lang="fr-FR" sz="1200" i="1" dirty="0"/>
              <a:t>The Milkmaid, Johannes Vermeer, 1657-58</a:t>
            </a:r>
            <a:r>
              <a:rPr lang="sv-SE" sz="1200" i="1" dirty="0"/>
              <a:t> </a:t>
            </a:r>
          </a:p>
        </p:txBody>
      </p:sp>
    </p:spTree>
    <p:extLst>
      <p:ext uri="{BB962C8B-B14F-4D97-AF65-F5344CB8AC3E}">
        <p14:creationId xmlns:p14="http://schemas.microsoft.com/office/powerpoint/2010/main" val="23150052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1543877" y="332537"/>
            <a:ext cx="9144000" cy="1655762"/>
          </a:xfrm>
        </p:spPr>
        <p:txBody>
          <a:bodyPr>
            <a:normAutofit/>
          </a:bodyPr>
          <a:lstStyle/>
          <a:p>
            <a:r>
              <a:rPr lang="sv-SE" sz="3200" dirty="0"/>
              <a:t>Tyskland</a:t>
            </a:r>
          </a:p>
        </p:txBody>
      </p:sp>
      <p:pic>
        <p:nvPicPr>
          <p:cNvPr id="4" name="Bildobjekt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52598" y="1308785"/>
            <a:ext cx="3644349" cy="4919871"/>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09881" y="1308785"/>
            <a:ext cx="3436753" cy="5000476"/>
          </a:xfrm>
          <a:prstGeom prst="rect">
            <a:avLst/>
          </a:prstGeom>
        </p:spPr>
      </p:pic>
      <p:sp>
        <p:nvSpPr>
          <p:cNvPr id="6" name="textruta 5"/>
          <p:cNvSpPr txBox="1"/>
          <p:nvPr/>
        </p:nvSpPr>
        <p:spPr>
          <a:xfrm>
            <a:off x="1752598" y="6340043"/>
            <a:ext cx="5357191" cy="307777"/>
          </a:xfrm>
          <a:prstGeom prst="rect">
            <a:avLst/>
          </a:prstGeom>
          <a:noFill/>
        </p:spPr>
        <p:txBody>
          <a:bodyPr wrap="square" rtlCol="0">
            <a:spAutoFit/>
          </a:bodyPr>
          <a:lstStyle/>
          <a:p>
            <a:r>
              <a:rPr lang="fr-FR" sz="1400" i="1" dirty="0"/>
              <a:t>Sir Thomas Elyot, Holbein, 1532-34</a:t>
            </a:r>
            <a:r>
              <a:rPr lang="sv-SE" sz="1400" i="1" dirty="0"/>
              <a:t> </a:t>
            </a:r>
          </a:p>
        </p:txBody>
      </p:sp>
      <p:sp>
        <p:nvSpPr>
          <p:cNvPr id="7" name="textruta 6"/>
          <p:cNvSpPr txBox="1"/>
          <p:nvPr/>
        </p:nvSpPr>
        <p:spPr>
          <a:xfrm>
            <a:off x="6909881" y="6302373"/>
            <a:ext cx="5357191" cy="307777"/>
          </a:xfrm>
          <a:prstGeom prst="rect">
            <a:avLst/>
          </a:prstGeom>
          <a:noFill/>
        </p:spPr>
        <p:txBody>
          <a:bodyPr wrap="square" rtlCol="0">
            <a:spAutoFit/>
          </a:bodyPr>
          <a:lstStyle/>
          <a:p>
            <a:r>
              <a:rPr lang="fr-FR" sz="1400" i="1" dirty="0"/>
              <a:t>Henry VIII, Holbein, 1536</a:t>
            </a:r>
            <a:r>
              <a:rPr lang="sv-SE" sz="1400" i="1" dirty="0"/>
              <a:t> </a:t>
            </a:r>
          </a:p>
        </p:txBody>
      </p:sp>
    </p:spTree>
    <p:extLst>
      <p:ext uri="{BB962C8B-B14F-4D97-AF65-F5344CB8AC3E}">
        <p14:creationId xmlns:p14="http://schemas.microsoft.com/office/powerpoint/2010/main" val="42705057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1751012" y="-101598"/>
            <a:ext cx="8676222" cy="3200400"/>
          </a:xfrm>
        </p:spPr>
        <p:txBody>
          <a:bodyPr/>
          <a:lstStyle/>
          <a:p>
            <a:r>
              <a:rPr lang="sv-SE" dirty="0"/>
              <a:t>UPPLYSNINGEN</a:t>
            </a:r>
          </a:p>
        </p:txBody>
      </p:sp>
      <p:sp>
        <p:nvSpPr>
          <p:cNvPr id="3" name="Underrubrik 2"/>
          <p:cNvSpPr>
            <a:spLocks noGrp="1"/>
          </p:cNvSpPr>
          <p:nvPr>
            <p:ph type="subTitle" idx="1"/>
          </p:nvPr>
        </p:nvSpPr>
        <p:spPr>
          <a:xfrm>
            <a:off x="1751012" y="3175001"/>
            <a:ext cx="8676222" cy="1905000"/>
          </a:xfrm>
        </p:spPr>
        <p:txBody>
          <a:bodyPr/>
          <a:lstStyle/>
          <a:p>
            <a:r>
              <a:rPr lang="sv-SE" dirty="0"/>
              <a:t>1700-talet</a:t>
            </a:r>
          </a:p>
        </p:txBody>
      </p:sp>
    </p:spTree>
    <p:extLst>
      <p:ext uri="{BB962C8B-B14F-4D97-AF65-F5344CB8AC3E}">
        <p14:creationId xmlns:p14="http://schemas.microsoft.com/office/powerpoint/2010/main" val="22456729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1003852" y="849375"/>
            <a:ext cx="10127974" cy="5372522"/>
          </a:xfrm>
        </p:spPr>
        <p:txBody>
          <a:bodyPr>
            <a:normAutofit/>
          </a:bodyPr>
          <a:lstStyle/>
          <a:p>
            <a:r>
              <a:rPr lang="sv-SE" sz="2000" dirty="0"/>
              <a:t>Under upplysningen gjorde naturvetenskapen stora framsteg. </a:t>
            </a:r>
          </a:p>
          <a:p>
            <a:endParaRPr lang="sv-SE" sz="2000" dirty="0"/>
          </a:p>
          <a:p>
            <a:r>
              <a:rPr lang="sv-SE" sz="2000" dirty="0"/>
              <a:t>En av de viktigaste idéerna var tron på människans förnuft. ”Alla människor är kapabla att tänka själva”. Man ska inte okritiskt tro på sådant som makthavare och andra auktoriteter säger. Man behöver inte ens tro på det som kyrkan lär ut eller det som prästerna predikar. </a:t>
            </a:r>
          </a:p>
          <a:p>
            <a:endParaRPr lang="sv-SE" sz="2000" dirty="0"/>
          </a:p>
          <a:p>
            <a:r>
              <a:rPr lang="sv-SE" sz="2000" dirty="0"/>
              <a:t>En annan viktig idé under upplysningen var att samhället utvecklas bäst av jämlika människor i samverkan.</a:t>
            </a:r>
          </a:p>
          <a:p>
            <a:endParaRPr lang="sv-SE" sz="2000" dirty="0"/>
          </a:p>
          <a:p>
            <a:r>
              <a:rPr lang="sv-SE" sz="2000" dirty="0"/>
              <a:t>Livets mening skulle sökas här och nu på jorden och inte, som under medeltiden, bara fungera som en förberedelse inför ett kommande evigt liv i himmelriket</a:t>
            </a:r>
          </a:p>
        </p:txBody>
      </p:sp>
    </p:spTree>
    <p:extLst>
      <p:ext uri="{BB962C8B-B14F-4D97-AF65-F5344CB8AC3E}">
        <p14:creationId xmlns:p14="http://schemas.microsoft.com/office/powerpoint/2010/main" val="20187026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1192696" y="501504"/>
            <a:ext cx="10127974" cy="1039061"/>
          </a:xfrm>
        </p:spPr>
        <p:txBody>
          <a:bodyPr>
            <a:normAutofit/>
          </a:bodyPr>
          <a:lstStyle/>
          <a:p>
            <a:r>
              <a:rPr lang="sv-SE" sz="1800" dirty="0"/>
              <a:t>Konstnärerna skildrade samtiden och kvinnor fick gå på akademierna.  </a:t>
            </a:r>
          </a:p>
        </p:txBody>
      </p:sp>
      <p:pic>
        <p:nvPicPr>
          <p:cNvPr id="4" name="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62372" y="2408122"/>
            <a:ext cx="5048250" cy="2895600"/>
          </a:xfrm>
          <a:prstGeom prst="rect">
            <a:avLst/>
          </a:prstGeom>
        </p:spPr>
      </p:pic>
      <p:sp>
        <p:nvSpPr>
          <p:cNvPr id="5" name="textruta 4"/>
          <p:cNvSpPr txBox="1"/>
          <p:nvPr/>
        </p:nvSpPr>
        <p:spPr>
          <a:xfrm>
            <a:off x="1711465" y="6351103"/>
            <a:ext cx="5357191" cy="276999"/>
          </a:xfrm>
          <a:prstGeom prst="rect">
            <a:avLst/>
          </a:prstGeom>
          <a:noFill/>
        </p:spPr>
        <p:txBody>
          <a:bodyPr wrap="square" rtlCol="0">
            <a:spAutoFit/>
          </a:bodyPr>
          <a:lstStyle/>
          <a:p>
            <a:r>
              <a:rPr lang="fr-FR" sz="1200" i="1" dirty="0"/>
              <a:t>Charles Sackville, Rosalba Carriera, 1730</a:t>
            </a:r>
            <a:r>
              <a:rPr lang="sv-SE" sz="1200" i="1" dirty="0"/>
              <a:t> </a:t>
            </a:r>
          </a:p>
        </p:txBody>
      </p:sp>
      <p:sp>
        <p:nvSpPr>
          <p:cNvPr id="6" name="textruta 5"/>
          <p:cNvSpPr txBox="1"/>
          <p:nvPr/>
        </p:nvSpPr>
        <p:spPr>
          <a:xfrm>
            <a:off x="6462372" y="5380655"/>
            <a:ext cx="5357191" cy="276999"/>
          </a:xfrm>
          <a:prstGeom prst="rect">
            <a:avLst/>
          </a:prstGeom>
          <a:noFill/>
        </p:spPr>
        <p:txBody>
          <a:bodyPr wrap="square" rtlCol="0">
            <a:spAutoFit/>
          </a:bodyPr>
          <a:lstStyle/>
          <a:p>
            <a:r>
              <a:rPr lang="fr-FR" sz="1200" i="1" dirty="0"/>
              <a:t>An Experiment on a Bird in the Air Pump, Joseph Wright, 1768 </a:t>
            </a:r>
            <a:r>
              <a:rPr lang="sv-SE" sz="1200" i="1" dirty="0"/>
              <a:t> </a:t>
            </a:r>
          </a:p>
        </p:txBody>
      </p:sp>
      <p:pic>
        <p:nvPicPr>
          <p:cNvPr id="8" name="Bildobjekt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7448" y="1331359"/>
            <a:ext cx="3580291" cy="4929857"/>
          </a:xfrm>
          <a:prstGeom prst="rect">
            <a:avLst/>
          </a:prstGeom>
        </p:spPr>
      </p:pic>
    </p:spTree>
    <p:extLst>
      <p:ext uri="{BB962C8B-B14F-4D97-AF65-F5344CB8AC3E}">
        <p14:creationId xmlns:p14="http://schemas.microsoft.com/office/powerpoint/2010/main" val="26866627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1751012" y="249386"/>
            <a:ext cx="8676222" cy="3200400"/>
          </a:xfrm>
        </p:spPr>
        <p:txBody>
          <a:bodyPr/>
          <a:lstStyle/>
          <a:p>
            <a:r>
              <a:rPr lang="sv-SE" dirty="0"/>
              <a:t>REALISMEN</a:t>
            </a:r>
          </a:p>
        </p:txBody>
      </p:sp>
      <p:sp>
        <p:nvSpPr>
          <p:cNvPr id="3" name="Underrubrik 2"/>
          <p:cNvSpPr>
            <a:spLocks noGrp="1"/>
          </p:cNvSpPr>
          <p:nvPr>
            <p:ph type="subTitle" idx="1"/>
          </p:nvPr>
        </p:nvSpPr>
        <p:spPr>
          <a:xfrm>
            <a:off x="1751012" y="3525985"/>
            <a:ext cx="8676222" cy="1905000"/>
          </a:xfrm>
        </p:spPr>
        <p:txBody>
          <a:bodyPr/>
          <a:lstStyle/>
          <a:p>
            <a:r>
              <a:rPr lang="sv-SE" dirty="0"/>
              <a:t>1800-talet</a:t>
            </a:r>
          </a:p>
        </p:txBody>
      </p:sp>
    </p:spTree>
    <p:extLst>
      <p:ext uri="{BB962C8B-B14F-4D97-AF65-F5344CB8AC3E}">
        <p14:creationId xmlns:p14="http://schemas.microsoft.com/office/powerpoint/2010/main" val="7408038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920724" y="1736066"/>
            <a:ext cx="10127974" cy="5372522"/>
          </a:xfrm>
        </p:spPr>
        <p:txBody>
          <a:bodyPr>
            <a:normAutofit/>
          </a:bodyPr>
          <a:lstStyle/>
          <a:p>
            <a:r>
              <a:rPr lang="sv-SE" sz="2000" dirty="0"/>
              <a:t>Realismen uppstod i Frankrike och leddes av konstnären Gustave </a:t>
            </a:r>
            <a:r>
              <a:rPr lang="sv-SE" sz="2000" dirty="0" err="1"/>
              <a:t>Courbet</a:t>
            </a:r>
            <a:r>
              <a:rPr lang="sv-SE" sz="2000" dirty="0"/>
              <a:t>. </a:t>
            </a:r>
          </a:p>
          <a:p>
            <a:endParaRPr lang="sv-SE" sz="2000" dirty="0"/>
          </a:p>
          <a:p>
            <a:r>
              <a:rPr lang="sv-SE" sz="2000" dirty="0"/>
              <a:t>Realisterna försökte skildra verkligheten så troget som möjligt och motiven var ofta människor i arbete eller sociala miljöskildringar.</a:t>
            </a:r>
          </a:p>
        </p:txBody>
      </p:sp>
    </p:spTree>
    <p:extLst>
      <p:ext uri="{BB962C8B-B14F-4D97-AF65-F5344CB8AC3E}">
        <p14:creationId xmlns:p14="http://schemas.microsoft.com/office/powerpoint/2010/main" val="4965477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2853" y="959541"/>
            <a:ext cx="6388608" cy="4840224"/>
          </a:xfrm>
          <a:prstGeom prst="rect">
            <a:avLst/>
          </a:prstGeom>
        </p:spPr>
      </p:pic>
      <p:sp>
        <p:nvSpPr>
          <p:cNvPr id="7" name="textruta 6"/>
          <p:cNvSpPr txBox="1"/>
          <p:nvPr/>
        </p:nvSpPr>
        <p:spPr>
          <a:xfrm>
            <a:off x="2712853" y="5912160"/>
            <a:ext cx="5357191" cy="276999"/>
          </a:xfrm>
          <a:prstGeom prst="rect">
            <a:avLst/>
          </a:prstGeom>
          <a:noFill/>
        </p:spPr>
        <p:txBody>
          <a:bodyPr wrap="square" rtlCol="0">
            <a:spAutoFit/>
          </a:bodyPr>
          <a:lstStyle/>
          <a:p>
            <a:r>
              <a:rPr lang="fr-FR" sz="1200" i="1" dirty="0"/>
              <a:t>Third of May, Francisco Goya, 1808</a:t>
            </a:r>
            <a:r>
              <a:rPr lang="sv-SE" sz="1200" i="1" dirty="0"/>
              <a:t> </a:t>
            </a:r>
          </a:p>
        </p:txBody>
      </p:sp>
    </p:spTree>
    <p:extLst>
      <p:ext uri="{BB962C8B-B14F-4D97-AF65-F5344CB8AC3E}">
        <p14:creationId xmlns:p14="http://schemas.microsoft.com/office/powerpoint/2010/main" val="34492831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779" y="1133060"/>
            <a:ext cx="5030856" cy="4024685"/>
          </a:xfrm>
          <a:prstGeom prst="rect">
            <a:avLst/>
          </a:prstGeom>
        </p:spPr>
      </p:pic>
      <p:pic>
        <p:nvPicPr>
          <p:cNvPr id="6" name="Bildobjekt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5452" y="1200119"/>
            <a:ext cx="5333840" cy="3890566"/>
          </a:xfrm>
          <a:prstGeom prst="rect">
            <a:avLst/>
          </a:prstGeom>
        </p:spPr>
      </p:pic>
      <p:sp>
        <p:nvSpPr>
          <p:cNvPr id="4" name="textruta 3"/>
          <p:cNvSpPr txBox="1"/>
          <p:nvPr/>
        </p:nvSpPr>
        <p:spPr>
          <a:xfrm>
            <a:off x="743779" y="5269176"/>
            <a:ext cx="5357191" cy="276999"/>
          </a:xfrm>
          <a:prstGeom prst="rect">
            <a:avLst/>
          </a:prstGeom>
          <a:noFill/>
        </p:spPr>
        <p:txBody>
          <a:bodyPr wrap="square" rtlCol="0">
            <a:spAutoFit/>
          </a:bodyPr>
          <a:lstStyle/>
          <a:p>
            <a:r>
              <a:rPr lang="sv-SE" sz="1200" dirty="0"/>
              <a:t>The </a:t>
            </a:r>
            <a:r>
              <a:rPr lang="sv-SE" sz="1200" dirty="0" err="1"/>
              <a:t>Gleaners</a:t>
            </a:r>
            <a:r>
              <a:rPr lang="sv-SE" sz="1200" dirty="0"/>
              <a:t>, </a:t>
            </a:r>
            <a:r>
              <a:rPr lang="sv-SE" sz="1200" dirty="0" err="1"/>
              <a:t>Millet</a:t>
            </a:r>
            <a:r>
              <a:rPr lang="sv-SE" sz="1200" dirty="0"/>
              <a:t>, 1857</a:t>
            </a:r>
            <a:endParaRPr lang="sv-SE" sz="1200" i="1" dirty="0"/>
          </a:p>
        </p:txBody>
      </p:sp>
      <p:sp>
        <p:nvSpPr>
          <p:cNvPr id="7" name="textruta 6"/>
          <p:cNvSpPr txBox="1"/>
          <p:nvPr/>
        </p:nvSpPr>
        <p:spPr>
          <a:xfrm>
            <a:off x="6185452" y="5269176"/>
            <a:ext cx="5357191" cy="276999"/>
          </a:xfrm>
          <a:prstGeom prst="rect">
            <a:avLst/>
          </a:prstGeom>
          <a:noFill/>
        </p:spPr>
        <p:txBody>
          <a:bodyPr wrap="square" rtlCol="0">
            <a:spAutoFit/>
          </a:bodyPr>
          <a:lstStyle/>
          <a:p>
            <a:r>
              <a:rPr lang="en-US" sz="1200" i="1" dirty="0"/>
              <a:t>Young Ladies of the Village</a:t>
            </a:r>
            <a:r>
              <a:rPr lang="sv-SE" sz="1200" i="1" dirty="0"/>
              <a:t>, </a:t>
            </a:r>
            <a:r>
              <a:rPr lang="sv-SE" sz="1200" dirty="0" err="1"/>
              <a:t>Courbet</a:t>
            </a:r>
            <a:r>
              <a:rPr lang="sv-SE" sz="1200" dirty="0"/>
              <a:t>, 1851-52</a:t>
            </a:r>
            <a:endParaRPr lang="sv-SE" sz="1200" i="1" dirty="0"/>
          </a:p>
        </p:txBody>
      </p:sp>
    </p:spTree>
    <p:extLst>
      <p:ext uri="{BB962C8B-B14F-4D97-AF65-F5344CB8AC3E}">
        <p14:creationId xmlns:p14="http://schemas.microsoft.com/office/powerpoint/2010/main" val="19728723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1751012" y="323276"/>
            <a:ext cx="8676222" cy="3200400"/>
          </a:xfrm>
        </p:spPr>
        <p:txBody>
          <a:bodyPr/>
          <a:lstStyle/>
          <a:p>
            <a:r>
              <a:rPr lang="sv-SE" dirty="0"/>
              <a:t>IMPRESSIONISMEN</a:t>
            </a:r>
          </a:p>
        </p:txBody>
      </p:sp>
      <p:sp>
        <p:nvSpPr>
          <p:cNvPr id="3" name="Underrubrik 2"/>
          <p:cNvSpPr>
            <a:spLocks noGrp="1"/>
          </p:cNvSpPr>
          <p:nvPr>
            <p:ph type="subTitle" idx="1"/>
          </p:nvPr>
        </p:nvSpPr>
        <p:spPr>
          <a:xfrm>
            <a:off x="1751012" y="3599875"/>
            <a:ext cx="8676222" cy="1905000"/>
          </a:xfrm>
        </p:spPr>
        <p:txBody>
          <a:bodyPr/>
          <a:lstStyle/>
          <a:p>
            <a:r>
              <a:rPr lang="sv-SE" dirty="0"/>
              <a:t>1870-1890</a:t>
            </a:r>
          </a:p>
        </p:txBody>
      </p:sp>
    </p:spTree>
    <p:extLst>
      <p:ext uri="{BB962C8B-B14F-4D97-AF65-F5344CB8AC3E}">
        <p14:creationId xmlns:p14="http://schemas.microsoft.com/office/powerpoint/2010/main" val="16032300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1543878" y="703198"/>
            <a:ext cx="9144000" cy="1655762"/>
          </a:xfrm>
        </p:spPr>
        <p:txBody>
          <a:bodyPr>
            <a:normAutofit/>
          </a:bodyPr>
          <a:lstStyle/>
          <a:p>
            <a:r>
              <a:rPr lang="sv-SE" sz="1800" dirty="0"/>
              <a:t>Impressionismen uppstod i Frankrike och dominerade den europeiska målarkonsten i slutet av 1800-talet. </a:t>
            </a:r>
          </a:p>
        </p:txBody>
      </p:sp>
      <p:pic>
        <p:nvPicPr>
          <p:cNvPr id="2" name="Bildobjekt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20278" y="1845420"/>
            <a:ext cx="5791200" cy="4321683"/>
          </a:xfrm>
          <a:prstGeom prst="rect">
            <a:avLst/>
          </a:prstGeom>
        </p:spPr>
      </p:pic>
    </p:spTree>
    <p:extLst>
      <p:ext uri="{BB962C8B-B14F-4D97-AF65-F5344CB8AC3E}">
        <p14:creationId xmlns:p14="http://schemas.microsoft.com/office/powerpoint/2010/main" val="24595695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1524000" y="641119"/>
            <a:ext cx="9144000" cy="1655762"/>
          </a:xfrm>
        </p:spPr>
        <p:txBody>
          <a:bodyPr>
            <a:normAutofit/>
          </a:bodyPr>
          <a:lstStyle/>
          <a:p>
            <a:r>
              <a:rPr lang="sv-SE" sz="1800" dirty="0"/>
              <a:t>Den fick sitt namn från en målning av Claude Monet. Han kallade målningen </a:t>
            </a:r>
            <a:r>
              <a:rPr lang="sv-SE" sz="1800" i="1" dirty="0"/>
              <a:t>Impression, </a:t>
            </a:r>
            <a:r>
              <a:rPr lang="sv-SE" sz="1800" i="1" dirty="0" err="1"/>
              <a:t>soleil</a:t>
            </a:r>
            <a:r>
              <a:rPr lang="sv-SE" sz="1800" i="1" dirty="0"/>
              <a:t> </a:t>
            </a:r>
            <a:r>
              <a:rPr lang="sv-SE" sz="1800" i="1" dirty="0" err="1"/>
              <a:t>levant</a:t>
            </a:r>
            <a:r>
              <a:rPr lang="sv-SE" sz="1800" i="1" dirty="0"/>
              <a:t> (Intryck, soluppgång), </a:t>
            </a:r>
            <a:r>
              <a:rPr lang="sv-SE" sz="1800" dirty="0"/>
              <a:t>från 1872.</a:t>
            </a:r>
          </a:p>
        </p:txBody>
      </p:sp>
      <p:pic>
        <p:nvPicPr>
          <p:cNvPr id="6" name="Bildobjekt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51762" y="1854149"/>
            <a:ext cx="5824895" cy="4518254"/>
          </a:xfrm>
          <a:prstGeom prst="rect">
            <a:avLst/>
          </a:prstGeom>
        </p:spPr>
      </p:pic>
    </p:spTree>
    <p:extLst>
      <p:ext uri="{BB962C8B-B14F-4D97-AF65-F5344CB8AC3E}">
        <p14:creationId xmlns:p14="http://schemas.microsoft.com/office/powerpoint/2010/main" val="3174788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1524000" y="800145"/>
            <a:ext cx="9144000" cy="1655762"/>
          </a:xfrm>
        </p:spPr>
        <p:txBody>
          <a:bodyPr>
            <a:normAutofit/>
          </a:bodyPr>
          <a:lstStyle/>
          <a:p>
            <a:r>
              <a:rPr lang="sv-SE" sz="1800" dirty="0">
                <a:effectLst/>
              </a:rPr>
              <a:t>De var påverkade av en rad nya intryck, i första hand uppfinningen av fotografiet, som gav dem en ny upplevelse av rörelse i bilden.</a:t>
            </a:r>
            <a:endParaRPr lang="sv-SE" sz="1800" dirty="0"/>
          </a:p>
        </p:txBody>
      </p:sp>
      <p:pic>
        <p:nvPicPr>
          <p:cNvPr id="2" name="Bildobjekt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4750" y="2206527"/>
            <a:ext cx="4762500" cy="3743325"/>
          </a:xfrm>
          <a:prstGeom prst="rect">
            <a:avLst/>
          </a:prstGeom>
        </p:spPr>
      </p:pic>
    </p:spTree>
    <p:extLst>
      <p:ext uri="{BB962C8B-B14F-4D97-AF65-F5344CB8AC3E}">
        <p14:creationId xmlns:p14="http://schemas.microsoft.com/office/powerpoint/2010/main" val="35939330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1524000" y="800145"/>
            <a:ext cx="9144000" cy="1655762"/>
          </a:xfrm>
        </p:spPr>
        <p:txBody>
          <a:bodyPr>
            <a:normAutofit/>
          </a:bodyPr>
          <a:lstStyle/>
          <a:p>
            <a:r>
              <a:rPr lang="sv-SE" sz="1800" dirty="0"/>
              <a:t>De var också påverkade av den industriella revolutionen under hela 18-talet</a:t>
            </a:r>
            <a:r>
              <a:rPr lang="sv-SE" sz="1800" dirty="0">
                <a:effectLst/>
              </a:rPr>
              <a:t>.</a:t>
            </a:r>
            <a:endParaRPr lang="sv-SE" sz="1800" dirty="0"/>
          </a:p>
        </p:txBody>
      </p:sp>
      <p:pic>
        <p:nvPicPr>
          <p:cNvPr id="4" name="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8023" y="1693068"/>
            <a:ext cx="5991225" cy="4572000"/>
          </a:xfrm>
          <a:prstGeom prst="rect">
            <a:avLst/>
          </a:prstGeom>
        </p:spPr>
      </p:pic>
    </p:spTree>
    <p:extLst>
      <p:ext uri="{BB962C8B-B14F-4D97-AF65-F5344CB8AC3E}">
        <p14:creationId xmlns:p14="http://schemas.microsoft.com/office/powerpoint/2010/main" val="40661797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1524000" y="800145"/>
            <a:ext cx="9144000" cy="1655762"/>
          </a:xfrm>
        </p:spPr>
        <p:txBody>
          <a:bodyPr>
            <a:normAutofit/>
          </a:bodyPr>
          <a:lstStyle/>
          <a:p>
            <a:r>
              <a:rPr lang="sv-SE" sz="2800" dirty="0"/>
              <a:t>Målade den nya världen</a:t>
            </a:r>
          </a:p>
        </p:txBody>
      </p:sp>
      <p:pic>
        <p:nvPicPr>
          <p:cNvPr id="2" name="Bildobjekt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399" y="1763931"/>
            <a:ext cx="5397367" cy="4110095"/>
          </a:xfrm>
          <a:prstGeom prst="rect">
            <a:avLst/>
          </a:prstGeom>
        </p:spPr>
      </p:pic>
      <p:pic>
        <p:nvPicPr>
          <p:cNvPr id="4" name="Bildobjekt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9882" y="1763931"/>
            <a:ext cx="5389010" cy="4328226"/>
          </a:xfrm>
          <a:prstGeom prst="rect">
            <a:avLst/>
          </a:prstGeom>
        </p:spPr>
      </p:pic>
      <p:sp>
        <p:nvSpPr>
          <p:cNvPr id="5" name="textruta 4"/>
          <p:cNvSpPr txBox="1"/>
          <p:nvPr/>
        </p:nvSpPr>
        <p:spPr>
          <a:xfrm>
            <a:off x="6221701" y="6207390"/>
            <a:ext cx="5357191" cy="307777"/>
          </a:xfrm>
          <a:prstGeom prst="rect">
            <a:avLst/>
          </a:prstGeom>
          <a:noFill/>
        </p:spPr>
        <p:txBody>
          <a:bodyPr wrap="square" rtlCol="0">
            <a:spAutoFit/>
          </a:bodyPr>
          <a:lstStyle/>
          <a:p>
            <a:r>
              <a:rPr lang="sv-SE" sz="1400" i="1" dirty="0" err="1"/>
              <a:t>Arrival</a:t>
            </a:r>
            <a:r>
              <a:rPr lang="sv-SE" sz="1400" i="1" dirty="0"/>
              <a:t> </a:t>
            </a:r>
            <a:r>
              <a:rPr lang="sv-SE" sz="1400" i="1" dirty="0" err="1"/>
              <a:t>of</a:t>
            </a:r>
            <a:r>
              <a:rPr lang="sv-SE" sz="1400" i="1" dirty="0"/>
              <a:t> a </a:t>
            </a:r>
            <a:r>
              <a:rPr lang="sv-SE" sz="1400" i="1" dirty="0" err="1"/>
              <a:t>train</a:t>
            </a:r>
            <a:r>
              <a:rPr lang="sv-SE" sz="1400" i="1" dirty="0"/>
              <a:t>, Monet, 1877 </a:t>
            </a:r>
          </a:p>
        </p:txBody>
      </p:sp>
      <p:sp>
        <p:nvSpPr>
          <p:cNvPr id="6" name="textruta 5"/>
          <p:cNvSpPr txBox="1"/>
          <p:nvPr/>
        </p:nvSpPr>
        <p:spPr>
          <a:xfrm>
            <a:off x="533399" y="5902621"/>
            <a:ext cx="5357191" cy="307777"/>
          </a:xfrm>
          <a:prstGeom prst="rect">
            <a:avLst/>
          </a:prstGeom>
          <a:noFill/>
        </p:spPr>
        <p:txBody>
          <a:bodyPr wrap="square" rtlCol="0">
            <a:spAutoFit/>
          </a:bodyPr>
          <a:lstStyle/>
          <a:p>
            <a:r>
              <a:rPr lang="en-US" sz="1400" i="1" dirty="0"/>
              <a:t>The Railway Bridge at Argenteuil</a:t>
            </a:r>
            <a:r>
              <a:rPr lang="sv-SE" sz="1400" i="1" dirty="0"/>
              <a:t>, Monet, 1874 </a:t>
            </a:r>
          </a:p>
        </p:txBody>
      </p:sp>
    </p:spTree>
    <p:extLst>
      <p:ext uri="{BB962C8B-B14F-4D97-AF65-F5344CB8AC3E}">
        <p14:creationId xmlns:p14="http://schemas.microsoft.com/office/powerpoint/2010/main" val="30744404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1524000" y="2295284"/>
            <a:ext cx="9144000" cy="1655762"/>
          </a:xfrm>
        </p:spPr>
        <p:txBody>
          <a:bodyPr>
            <a:normAutofit fontScale="62500" lnSpcReduction="20000"/>
          </a:bodyPr>
          <a:lstStyle/>
          <a:p>
            <a:r>
              <a:rPr lang="sv-SE" sz="3600" dirty="0"/>
              <a:t>Impressionisterna ville uttrycka hur världen egentligen ser ut och inte realismens romantiska vy av verkligheten. </a:t>
            </a:r>
          </a:p>
          <a:p>
            <a:endParaRPr lang="sv-SE" sz="3600" dirty="0"/>
          </a:p>
          <a:p>
            <a:r>
              <a:rPr lang="sv-SE" sz="3600" dirty="0"/>
              <a:t>Det är främst två saker som karakteriserar impressionismen.</a:t>
            </a:r>
          </a:p>
          <a:p>
            <a:pPr marL="457200" indent="-457200">
              <a:buAutoNum type="arabicPeriod"/>
            </a:pPr>
            <a:endParaRPr lang="sv-SE" dirty="0"/>
          </a:p>
        </p:txBody>
      </p:sp>
    </p:spTree>
    <p:extLst>
      <p:ext uri="{BB962C8B-B14F-4D97-AF65-F5344CB8AC3E}">
        <p14:creationId xmlns:p14="http://schemas.microsoft.com/office/powerpoint/2010/main" val="16113662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1524000" y="632273"/>
            <a:ext cx="9144000" cy="1655762"/>
          </a:xfrm>
        </p:spPr>
        <p:txBody>
          <a:bodyPr>
            <a:noAutofit/>
          </a:bodyPr>
          <a:lstStyle/>
          <a:p>
            <a:pPr marL="457200" indent="-457200">
              <a:buAutoNum type="arabicPeriod"/>
            </a:pPr>
            <a:r>
              <a:rPr lang="sv-SE" sz="1800" dirty="0"/>
              <a:t>Målningstekniken är ofta skissartad med kraftig penselföring. Målarna använder grova synliga penseldrag eller färgfläckar. Detta skiljer sig mycket mot tidigare stilar där man försökt fånga små detaljer och göra färgfält med fina toningar.</a:t>
            </a:r>
          </a:p>
        </p:txBody>
      </p:sp>
      <p:pic>
        <p:nvPicPr>
          <p:cNvPr id="5" name="Bildobjekt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3602" y="2067016"/>
            <a:ext cx="5103427" cy="3802053"/>
          </a:xfrm>
          <a:prstGeom prst="rect">
            <a:avLst/>
          </a:prstGeom>
        </p:spPr>
      </p:pic>
      <p:sp>
        <p:nvSpPr>
          <p:cNvPr id="6" name="textruta 5"/>
          <p:cNvSpPr txBox="1"/>
          <p:nvPr/>
        </p:nvSpPr>
        <p:spPr>
          <a:xfrm>
            <a:off x="513602" y="6018154"/>
            <a:ext cx="5357191" cy="276999"/>
          </a:xfrm>
          <a:prstGeom prst="rect">
            <a:avLst/>
          </a:prstGeom>
          <a:noFill/>
        </p:spPr>
        <p:txBody>
          <a:bodyPr wrap="square" rtlCol="0">
            <a:spAutoFit/>
          </a:bodyPr>
          <a:lstStyle/>
          <a:p>
            <a:r>
              <a:rPr lang="sv-SE" sz="1200" i="1" dirty="0"/>
              <a:t>Bain </a:t>
            </a:r>
            <a:r>
              <a:rPr lang="sv-SE" sz="1200" dirty="0">
                <a:effectLst/>
              </a:rPr>
              <a:t>à la</a:t>
            </a:r>
            <a:r>
              <a:rPr lang="sv-SE" sz="1200" i="1" dirty="0"/>
              <a:t> </a:t>
            </a:r>
            <a:r>
              <a:rPr lang="sv-SE" sz="1200" i="1" dirty="0" err="1"/>
              <a:t>Grenouillére</a:t>
            </a:r>
            <a:r>
              <a:rPr lang="sv-SE" sz="1200" i="1" dirty="0"/>
              <a:t>, Monet, 1869 </a:t>
            </a:r>
          </a:p>
        </p:txBody>
      </p:sp>
      <p:pic>
        <p:nvPicPr>
          <p:cNvPr id="7" name="Bildobjekt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04588" y="2006303"/>
            <a:ext cx="4737785" cy="3923478"/>
          </a:xfrm>
          <a:prstGeom prst="rect">
            <a:avLst/>
          </a:prstGeom>
        </p:spPr>
      </p:pic>
      <p:sp>
        <p:nvSpPr>
          <p:cNvPr id="8" name="textruta 7"/>
          <p:cNvSpPr txBox="1"/>
          <p:nvPr/>
        </p:nvSpPr>
        <p:spPr>
          <a:xfrm>
            <a:off x="6304588" y="6018154"/>
            <a:ext cx="5357191" cy="276999"/>
          </a:xfrm>
          <a:prstGeom prst="rect">
            <a:avLst/>
          </a:prstGeom>
          <a:noFill/>
        </p:spPr>
        <p:txBody>
          <a:bodyPr wrap="square" rtlCol="0">
            <a:spAutoFit/>
          </a:bodyPr>
          <a:lstStyle/>
          <a:p>
            <a:r>
              <a:rPr lang="en-US" sz="1200" i="1" dirty="0"/>
              <a:t>Boulevard Montmartre </a:t>
            </a:r>
            <a:r>
              <a:rPr lang="en-US" sz="1200" i="1" dirty="0" err="1"/>
              <a:t>på</a:t>
            </a:r>
            <a:r>
              <a:rPr lang="en-US" sz="1200" i="1" dirty="0"/>
              <a:t> </a:t>
            </a:r>
            <a:r>
              <a:rPr lang="en-US" sz="1200" i="1" dirty="0" err="1"/>
              <a:t>natten</a:t>
            </a:r>
            <a:r>
              <a:rPr lang="sv-SE" sz="1200" i="1" dirty="0"/>
              <a:t>, </a:t>
            </a:r>
            <a:r>
              <a:rPr lang="sv-SE" sz="1200" i="1" dirty="0" err="1"/>
              <a:t>Pissarro</a:t>
            </a:r>
            <a:r>
              <a:rPr lang="sv-SE" sz="1200" i="1" dirty="0"/>
              <a:t>, 1897 </a:t>
            </a:r>
          </a:p>
        </p:txBody>
      </p:sp>
    </p:spTree>
    <p:extLst>
      <p:ext uri="{BB962C8B-B14F-4D97-AF65-F5344CB8AC3E}">
        <p14:creationId xmlns:p14="http://schemas.microsoft.com/office/powerpoint/2010/main" val="14430039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1524000" y="226995"/>
            <a:ext cx="9144000" cy="2102075"/>
          </a:xfrm>
        </p:spPr>
        <p:txBody>
          <a:bodyPr>
            <a:normAutofit/>
          </a:bodyPr>
          <a:lstStyle/>
          <a:p>
            <a:r>
              <a:rPr lang="sv-SE" sz="1800" dirty="0"/>
              <a:t>2. </a:t>
            </a:r>
            <a:r>
              <a:rPr lang="sv-SE" sz="1800" dirty="0">
                <a:effectLst/>
              </a:rPr>
              <a:t>Målarna börjar använda färger på ett nytt sätt, bland annat för att måla ljus och skuggor. Då man tidigare oftast hade skildrat skugga genom att göra ytan svartare började impressionisterna använda komplementfärger, skuggor kunde exempelvis målas blå som kontrast mot de ljusa ytorna som kunde vara ljust gula.</a:t>
            </a:r>
            <a:endParaRPr lang="sv-SE" sz="1800" dirty="0"/>
          </a:p>
        </p:txBody>
      </p:sp>
      <p:pic>
        <p:nvPicPr>
          <p:cNvPr id="2" name="Bildobjekt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371" y="2022379"/>
            <a:ext cx="4103778" cy="4090954"/>
          </a:xfrm>
          <a:prstGeom prst="rect">
            <a:avLst/>
          </a:prstGeom>
        </p:spPr>
      </p:pic>
      <p:pic>
        <p:nvPicPr>
          <p:cNvPr id="4" name="Bildobjekt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4695" y="2022379"/>
            <a:ext cx="5445851" cy="4036737"/>
          </a:xfrm>
          <a:prstGeom prst="rect">
            <a:avLst/>
          </a:prstGeom>
        </p:spPr>
      </p:pic>
      <p:sp>
        <p:nvSpPr>
          <p:cNvPr id="5" name="textruta 4"/>
          <p:cNvSpPr txBox="1"/>
          <p:nvPr/>
        </p:nvSpPr>
        <p:spPr>
          <a:xfrm>
            <a:off x="5764695" y="6113333"/>
            <a:ext cx="5357191" cy="276999"/>
          </a:xfrm>
          <a:prstGeom prst="rect">
            <a:avLst/>
          </a:prstGeom>
          <a:noFill/>
        </p:spPr>
        <p:txBody>
          <a:bodyPr wrap="square" rtlCol="0">
            <a:spAutoFit/>
          </a:bodyPr>
          <a:lstStyle/>
          <a:p>
            <a:r>
              <a:rPr lang="fr-FR" sz="1200" i="1" dirty="0"/>
              <a:t>Bal au Moulin de la Galette, Renoir, 1876</a:t>
            </a:r>
            <a:r>
              <a:rPr lang="sv-SE" sz="1200" i="1" dirty="0"/>
              <a:t> </a:t>
            </a:r>
          </a:p>
        </p:txBody>
      </p:sp>
      <p:sp>
        <p:nvSpPr>
          <p:cNvPr id="7" name="textruta 6"/>
          <p:cNvSpPr txBox="1"/>
          <p:nvPr/>
        </p:nvSpPr>
        <p:spPr>
          <a:xfrm>
            <a:off x="1118371" y="6133558"/>
            <a:ext cx="5357191" cy="276999"/>
          </a:xfrm>
          <a:prstGeom prst="rect">
            <a:avLst/>
          </a:prstGeom>
          <a:noFill/>
        </p:spPr>
        <p:txBody>
          <a:bodyPr wrap="square" rtlCol="0">
            <a:spAutoFit/>
          </a:bodyPr>
          <a:lstStyle/>
          <a:p>
            <a:r>
              <a:rPr lang="fr-FR" sz="1200" i="1" dirty="0"/>
              <a:t>Dancer, Degas, 1878</a:t>
            </a:r>
            <a:r>
              <a:rPr lang="sv-SE" sz="1200" i="1" dirty="0"/>
              <a:t> </a:t>
            </a:r>
          </a:p>
        </p:txBody>
      </p:sp>
    </p:spTree>
    <p:extLst>
      <p:ext uri="{BB962C8B-B14F-4D97-AF65-F5344CB8AC3E}">
        <p14:creationId xmlns:p14="http://schemas.microsoft.com/office/powerpoint/2010/main" val="38860618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1524000" y="1391479"/>
            <a:ext cx="9144000" cy="6420677"/>
          </a:xfrm>
        </p:spPr>
        <p:txBody>
          <a:bodyPr>
            <a:normAutofit/>
          </a:bodyPr>
          <a:lstStyle/>
          <a:p>
            <a:r>
              <a:rPr lang="sv-SE" sz="2000" dirty="0"/>
              <a:t>De främsta konstnärerna inom impressionismen</a:t>
            </a:r>
          </a:p>
          <a:p>
            <a:endParaRPr lang="sv-SE" sz="2000" dirty="0"/>
          </a:p>
          <a:p>
            <a:pPr marL="571500" indent="-571500">
              <a:buFont typeface="Arial" panose="020B0604020202020204" pitchFamily="34" charset="0"/>
              <a:buChar char="•"/>
            </a:pPr>
            <a:r>
              <a:rPr lang="sv-SE" sz="2000" dirty="0"/>
              <a:t>Manet</a:t>
            </a:r>
          </a:p>
          <a:p>
            <a:pPr marL="571500" indent="-571500">
              <a:buFont typeface="Arial" panose="020B0604020202020204" pitchFamily="34" charset="0"/>
              <a:buChar char="•"/>
            </a:pPr>
            <a:r>
              <a:rPr lang="sv-SE" sz="2000" dirty="0"/>
              <a:t>Monet</a:t>
            </a:r>
          </a:p>
          <a:p>
            <a:pPr marL="571500" indent="-571500">
              <a:buFont typeface="Arial" panose="020B0604020202020204" pitchFamily="34" charset="0"/>
              <a:buChar char="•"/>
            </a:pPr>
            <a:r>
              <a:rPr lang="sv-SE" sz="2000" dirty="0"/>
              <a:t>Renoir</a:t>
            </a:r>
          </a:p>
          <a:p>
            <a:pPr marL="571500" indent="-571500">
              <a:buFont typeface="Arial" panose="020B0604020202020204" pitchFamily="34" charset="0"/>
              <a:buChar char="•"/>
            </a:pPr>
            <a:r>
              <a:rPr lang="sv-SE" sz="2000" dirty="0"/>
              <a:t>Degas</a:t>
            </a:r>
          </a:p>
          <a:p>
            <a:pPr marL="571500" indent="-571500">
              <a:buFont typeface="Arial" panose="020B0604020202020204" pitchFamily="34" charset="0"/>
              <a:buChar char="•"/>
            </a:pPr>
            <a:r>
              <a:rPr lang="sv-SE" sz="2000" dirty="0" err="1"/>
              <a:t>Pissarro</a:t>
            </a:r>
            <a:endParaRPr lang="sv-SE" sz="2000" dirty="0"/>
          </a:p>
          <a:p>
            <a:endParaRPr lang="sv-SE" sz="3600" dirty="0"/>
          </a:p>
          <a:p>
            <a:pPr marL="571500" indent="-571500">
              <a:buFont typeface="Arial" panose="020B0604020202020204" pitchFamily="34" charset="0"/>
              <a:buChar char="•"/>
            </a:pPr>
            <a:endParaRPr lang="sv-SE" sz="4400" dirty="0"/>
          </a:p>
          <a:p>
            <a:pPr marL="457200" indent="-457200">
              <a:buAutoNum type="arabicPeriod"/>
            </a:pPr>
            <a:endParaRPr lang="sv-SE" dirty="0"/>
          </a:p>
        </p:txBody>
      </p:sp>
    </p:spTree>
    <p:extLst>
      <p:ext uri="{BB962C8B-B14F-4D97-AF65-F5344CB8AC3E}">
        <p14:creationId xmlns:p14="http://schemas.microsoft.com/office/powerpoint/2010/main" val="25315607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1751012" y="-350983"/>
            <a:ext cx="8676222" cy="3200400"/>
          </a:xfrm>
        </p:spPr>
        <p:txBody>
          <a:bodyPr/>
          <a:lstStyle/>
          <a:p>
            <a:r>
              <a:rPr lang="sv-SE" dirty="0"/>
              <a:t>POSTIMPRESSIONISMEN</a:t>
            </a:r>
          </a:p>
        </p:txBody>
      </p:sp>
      <p:sp>
        <p:nvSpPr>
          <p:cNvPr id="3" name="Underrubrik 2"/>
          <p:cNvSpPr>
            <a:spLocks noGrp="1"/>
          </p:cNvSpPr>
          <p:nvPr>
            <p:ph type="subTitle" idx="1"/>
          </p:nvPr>
        </p:nvSpPr>
        <p:spPr>
          <a:xfrm>
            <a:off x="1751012" y="2925616"/>
            <a:ext cx="8676222" cy="1905000"/>
          </a:xfrm>
        </p:spPr>
        <p:txBody>
          <a:bodyPr/>
          <a:lstStyle/>
          <a:p>
            <a:r>
              <a:rPr lang="sv-SE" dirty="0"/>
              <a:t>Frankrike 1885-1905</a:t>
            </a:r>
          </a:p>
        </p:txBody>
      </p:sp>
    </p:spTree>
    <p:extLst>
      <p:ext uri="{BB962C8B-B14F-4D97-AF65-F5344CB8AC3E}">
        <p14:creationId xmlns:p14="http://schemas.microsoft.com/office/powerpoint/2010/main" val="11060025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1524000" y="2295284"/>
            <a:ext cx="9144000" cy="1655762"/>
          </a:xfrm>
        </p:spPr>
        <p:txBody>
          <a:bodyPr>
            <a:normAutofit/>
          </a:bodyPr>
          <a:lstStyle/>
          <a:p>
            <a:r>
              <a:rPr lang="sv-SE" sz="2000" dirty="0"/>
              <a:t>De</a:t>
            </a:r>
            <a:r>
              <a:rPr lang="sv-SE" sz="2000" dirty="0">
                <a:effectLst/>
              </a:rPr>
              <a:t>n andra generationen impressionister</a:t>
            </a:r>
            <a:r>
              <a:rPr lang="sv-SE" sz="2000" dirty="0"/>
              <a:t> </a:t>
            </a:r>
            <a:r>
              <a:rPr lang="sv-SE" sz="2000" dirty="0">
                <a:effectLst/>
              </a:rPr>
              <a:t>som intresserade sig mindre för ljusets spel och mer för hur motivet skulle överföras till dukens yta. De hade tröttnat på impressionismens begränsningar och ville kunna uttrycka mer. De ville uttrycka känslor.</a:t>
            </a:r>
            <a:endParaRPr lang="sv-SE" sz="2000" dirty="0"/>
          </a:p>
        </p:txBody>
      </p:sp>
    </p:spTree>
    <p:extLst>
      <p:ext uri="{BB962C8B-B14F-4D97-AF65-F5344CB8AC3E}">
        <p14:creationId xmlns:p14="http://schemas.microsoft.com/office/powerpoint/2010/main" val="20143551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1524000" y="226995"/>
            <a:ext cx="9144000" cy="2102075"/>
          </a:xfrm>
        </p:spPr>
        <p:txBody>
          <a:bodyPr>
            <a:normAutofit/>
          </a:bodyPr>
          <a:lstStyle/>
          <a:p>
            <a:r>
              <a:rPr lang="sv-SE" sz="2800" dirty="0"/>
              <a:t>Postimpressionisterna målade känslor.</a:t>
            </a:r>
          </a:p>
        </p:txBody>
      </p:sp>
      <p:sp>
        <p:nvSpPr>
          <p:cNvPr id="5" name="textruta 4"/>
          <p:cNvSpPr txBox="1"/>
          <p:nvPr/>
        </p:nvSpPr>
        <p:spPr>
          <a:xfrm>
            <a:off x="6768546" y="6270348"/>
            <a:ext cx="5357191" cy="276999"/>
          </a:xfrm>
          <a:prstGeom prst="rect">
            <a:avLst/>
          </a:prstGeom>
          <a:noFill/>
        </p:spPr>
        <p:txBody>
          <a:bodyPr wrap="square" rtlCol="0">
            <a:spAutoFit/>
          </a:bodyPr>
          <a:lstStyle/>
          <a:p>
            <a:r>
              <a:rPr lang="fr-FR" sz="1200" i="1" dirty="0"/>
              <a:t>Skriet, Munch, 1893</a:t>
            </a:r>
            <a:r>
              <a:rPr lang="sv-SE" sz="1200" i="1" dirty="0"/>
              <a:t> </a:t>
            </a:r>
          </a:p>
        </p:txBody>
      </p:sp>
      <p:sp>
        <p:nvSpPr>
          <p:cNvPr id="7" name="textruta 6"/>
          <p:cNvSpPr txBox="1"/>
          <p:nvPr/>
        </p:nvSpPr>
        <p:spPr>
          <a:xfrm>
            <a:off x="1118371" y="6392171"/>
            <a:ext cx="5357191" cy="276999"/>
          </a:xfrm>
          <a:prstGeom prst="rect">
            <a:avLst/>
          </a:prstGeom>
          <a:noFill/>
        </p:spPr>
        <p:txBody>
          <a:bodyPr wrap="square" rtlCol="0">
            <a:spAutoFit/>
          </a:bodyPr>
          <a:lstStyle/>
          <a:p>
            <a:r>
              <a:rPr lang="sv-SE" sz="1200" i="1" dirty="0"/>
              <a:t>Café </a:t>
            </a:r>
            <a:r>
              <a:rPr lang="sv-SE" sz="1200" i="1" dirty="0" err="1"/>
              <a:t>Terrace</a:t>
            </a:r>
            <a:r>
              <a:rPr lang="sv-SE" sz="1200" i="1" dirty="0"/>
              <a:t> at </a:t>
            </a:r>
            <a:r>
              <a:rPr lang="sv-SE" sz="1200" i="1" dirty="0" err="1"/>
              <a:t>Night</a:t>
            </a:r>
            <a:r>
              <a:rPr lang="fr-FR" sz="1200" i="1" dirty="0"/>
              <a:t>, Van Gogh, 1888</a:t>
            </a:r>
            <a:r>
              <a:rPr lang="sv-SE" sz="1200" i="1" dirty="0"/>
              <a:t> </a:t>
            </a:r>
          </a:p>
        </p:txBody>
      </p:sp>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2671" y="844655"/>
            <a:ext cx="4415823" cy="5547516"/>
          </a:xfrm>
          <a:prstGeom prst="rect">
            <a:avLst/>
          </a:prstGeom>
        </p:spPr>
      </p:pic>
      <p:pic>
        <p:nvPicPr>
          <p:cNvPr id="8" name="Bildobjekt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12225" y="844655"/>
            <a:ext cx="4061793" cy="5344464"/>
          </a:xfrm>
          <a:prstGeom prst="rect">
            <a:avLst/>
          </a:prstGeom>
        </p:spPr>
      </p:pic>
    </p:spTree>
    <p:extLst>
      <p:ext uri="{BB962C8B-B14F-4D97-AF65-F5344CB8AC3E}">
        <p14:creationId xmlns:p14="http://schemas.microsoft.com/office/powerpoint/2010/main" val="7448005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1524000" y="1391479"/>
            <a:ext cx="9144000" cy="6420677"/>
          </a:xfrm>
        </p:spPr>
        <p:txBody>
          <a:bodyPr>
            <a:normAutofit/>
          </a:bodyPr>
          <a:lstStyle/>
          <a:p>
            <a:r>
              <a:rPr lang="sv-SE" sz="2000" dirty="0"/>
              <a:t>De främsta konstnärerna inom postimpressionismen</a:t>
            </a:r>
          </a:p>
          <a:p>
            <a:endParaRPr lang="sv-SE" sz="2000" dirty="0"/>
          </a:p>
          <a:p>
            <a:pPr marL="571500" indent="-571500">
              <a:buFont typeface="Arial" panose="020B0604020202020204" pitchFamily="34" charset="0"/>
              <a:buChar char="•"/>
            </a:pPr>
            <a:r>
              <a:rPr lang="sv-SE" sz="2000" dirty="0" err="1"/>
              <a:t>Cezanne</a:t>
            </a:r>
            <a:endParaRPr lang="sv-SE" sz="2000" dirty="0"/>
          </a:p>
          <a:p>
            <a:pPr marL="571500" indent="-571500">
              <a:buFont typeface="Arial" panose="020B0604020202020204" pitchFamily="34" charset="0"/>
              <a:buChar char="•"/>
            </a:pPr>
            <a:r>
              <a:rPr lang="sv-SE" sz="2000" dirty="0"/>
              <a:t>Gauguin</a:t>
            </a:r>
          </a:p>
          <a:p>
            <a:pPr marL="571500" indent="-571500">
              <a:buFont typeface="Arial" panose="020B0604020202020204" pitchFamily="34" charset="0"/>
              <a:buChar char="•"/>
            </a:pPr>
            <a:r>
              <a:rPr lang="sv-SE" sz="2000" dirty="0"/>
              <a:t>Van Gogh</a:t>
            </a:r>
          </a:p>
          <a:p>
            <a:pPr marL="571500" indent="-571500">
              <a:buFont typeface="Arial" panose="020B0604020202020204" pitchFamily="34" charset="0"/>
              <a:buChar char="•"/>
            </a:pPr>
            <a:r>
              <a:rPr lang="sv-SE" sz="2000" dirty="0"/>
              <a:t>Munch</a:t>
            </a:r>
          </a:p>
          <a:p>
            <a:pPr marL="571500" indent="-571500">
              <a:buFont typeface="Arial" panose="020B0604020202020204" pitchFamily="34" charset="0"/>
              <a:buChar char="•"/>
            </a:pPr>
            <a:endParaRPr lang="sv-SE" sz="4400" dirty="0"/>
          </a:p>
          <a:p>
            <a:pPr marL="457200" indent="-457200">
              <a:buAutoNum type="arabicPeriod"/>
            </a:pPr>
            <a:endParaRPr lang="sv-SE" dirty="0"/>
          </a:p>
        </p:txBody>
      </p:sp>
    </p:spTree>
    <p:extLst>
      <p:ext uri="{BB962C8B-B14F-4D97-AF65-F5344CB8AC3E}">
        <p14:creationId xmlns:p14="http://schemas.microsoft.com/office/powerpoint/2010/main" val="37225028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1751012" y="-46179"/>
            <a:ext cx="8676222" cy="3200400"/>
          </a:xfrm>
        </p:spPr>
        <p:txBody>
          <a:bodyPr/>
          <a:lstStyle/>
          <a:p>
            <a:r>
              <a:rPr lang="sv-SE" dirty="0"/>
              <a:t>MODERNISMEN</a:t>
            </a:r>
          </a:p>
        </p:txBody>
      </p:sp>
      <p:sp>
        <p:nvSpPr>
          <p:cNvPr id="3" name="Underrubrik 2"/>
          <p:cNvSpPr>
            <a:spLocks noGrp="1"/>
          </p:cNvSpPr>
          <p:nvPr>
            <p:ph type="subTitle" idx="1"/>
          </p:nvPr>
        </p:nvSpPr>
        <p:spPr>
          <a:xfrm>
            <a:off x="1751012" y="3230420"/>
            <a:ext cx="8676222" cy="1905000"/>
          </a:xfrm>
        </p:spPr>
        <p:txBody>
          <a:bodyPr/>
          <a:lstStyle/>
          <a:p>
            <a:r>
              <a:rPr lang="sv-SE" dirty="0"/>
              <a:t>1905 - 1960</a:t>
            </a:r>
          </a:p>
        </p:txBody>
      </p:sp>
    </p:spTree>
    <p:extLst>
      <p:ext uri="{BB962C8B-B14F-4D97-AF65-F5344CB8AC3E}">
        <p14:creationId xmlns:p14="http://schemas.microsoft.com/office/powerpoint/2010/main" val="26182972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1512848" y="1478308"/>
            <a:ext cx="9144000" cy="4217029"/>
          </a:xfrm>
        </p:spPr>
        <p:txBody>
          <a:bodyPr>
            <a:noAutofit/>
          </a:bodyPr>
          <a:lstStyle/>
          <a:p>
            <a:pPr>
              <a:lnSpc>
                <a:spcPct val="100000"/>
              </a:lnSpc>
            </a:pPr>
            <a:r>
              <a:rPr lang="sv-SE" sz="2000" dirty="0"/>
              <a:t>Under 1900-talets första hälft skulle de begrepp kring</a:t>
            </a:r>
            <a:br>
              <a:rPr lang="sv-SE" sz="2000" dirty="0"/>
            </a:br>
            <a:r>
              <a:rPr lang="sv-SE" sz="2000" dirty="0"/>
              <a:t>skönhet, ordning och harmoni - som konsten hittills vilat på - kasseras. Den moderna konstnären använde färgsprakande fält</a:t>
            </a:r>
            <a:br>
              <a:rPr lang="sv-SE" sz="2000" dirty="0"/>
            </a:br>
            <a:r>
              <a:rPr lang="sv-SE" sz="2000" dirty="0"/>
              <a:t>för att uttrycka känslor, motivet kunde arrangeras på duken utan minsta likhet med verkligheten, man bröt mot varje regel,</a:t>
            </a:r>
            <a:br>
              <a:rPr lang="sv-SE" sz="2000" dirty="0"/>
            </a:br>
            <a:r>
              <a:rPr lang="sv-SE" sz="2000" dirty="0"/>
              <a:t>konst skulle minsann inte vara det minsta väluppfostrad längre, den skulle ha en rå skärpa som gick på djupet. </a:t>
            </a:r>
            <a:br>
              <a:rPr lang="sv-SE" sz="2000" dirty="0"/>
            </a:br>
            <a:br>
              <a:rPr lang="sv-SE" sz="2000" dirty="0"/>
            </a:br>
            <a:r>
              <a:rPr lang="sv-SE" sz="2000" dirty="0"/>
              <a:t>Konst skulle få betraktaren att känna.</a:t>
            </a:r>
          </a:p>
        </p:txBody>
      </p:sp>
    </p:spTree>
    <p:extLst>
      <p:ext uri="{BB962C8B-B14F-4D97-AF65-F5344CB8AC3E}">
        <p14:creationId xmlns:p14="http://schemas.microsoft.com/office/powerpoint/2010/main" val="31896777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1524000" y="923637"/>
            <a:ext cx="9144000" cy="5504872"/>
          </a:xfrm>
        </p:spPr>
        <p:txBody>
          <a:bodyPr>
            <a:normAutofit lnSpcReduction="10000"/>
          </a:bodyPr>
          <a:lstStyle/>
          <a:p>
            <a:r>
              <a:rPr lang="sv-SE" sz="2000" dirty="0"/>
              <a:t>Modernismen omfattar bl.a. följande riktningar:</a:t>
            </a:r>
          </a:p>
          <a:p>
            <a:pPr marL="342900" indent="-342900">
              <a:buFont typeface="Arial" panose="020B0604020202020204" pitchFamily="34" charset="0"/>
              <a:buChar char="•"/>
            </a:pPr>
            <a:r>
              <a:rPr lang="sv-SE" sz="2000" dirty="0"/>
              <a:t>expressionism </a:t>
            </a:r>
          </a:p>
          <a:p>
            <a:pPr marL="342900" indent="-342900">
              <a:buFont typeface="Arial" panose="020B0604020202020204" pitchFamily="34" charset="0"/>
              <a:buChar char="•"/>
            </a:pPr>
            <a:r>
              <a:rPr lang="sv-SE" sz="2000" dirty="0"/>
              <a:t>fauvism </a:t>
            </a:r>
          </a:p>
          <a:p>
            <a:pPr marL="342900" indent="-342900">
              <a:buFont typeface="Arial" panose="020B0604020202020204" pitchFamily="34" charset="0"/>
              <a:buChar char="•"/>
            </a:pPr>
            <a:r>
              <a:rPr lang="sv-SE" sz="2000" dirty="0"/>
              <a:t>kubism</a:t>
            </a:r>
          </a:p>
          <a:p>
            <a:pPr marL="342900" indent="-342900">
              <a:buFont typeface="Arial" panose="020B0604020202020204" pitchFamily="34" charset="0"/>
              <a:buChar char="•"/>
            </a:pPr>
            <a:r>
              <a:rPr lang="sv-SE" sz="2000" dirty="0"/>
              <a:t>postkubism </a:t>
            </a:r>
          </a:p>
          <a:p>
            <a:pPr marL="342900" indent="-342900">
              <a:buFont typeface="Arial" panose="020B0604020202020204" pitchFamily="34" charset="0"/>
              <a:buChar char="•"/>
            </a:pPr>
            <a:r>
              <a:rPr lang="sv-SE" sz="2000" dirty="0"/>
              <a:t>konstruktivism </a:t>
            </a:r>
          </a:p>
          <a:p>
            <a:pPr marL="342900" indent="-342900">
              <a:buFont typeface="Arial" panose="020B0604020202020204" pitchFamily="34" charset="0"/>
              <a:buChar char="•"/>
            </a:pPr>
            <a:r>
              <a:rPr lang="sv-SE" sz="2000" dirty="0"/>
              <a:t>konkret konst </a:t>
            </a:r>
          </a:p>
          <a:p>
            <a:pPr marL="342900" indent="-342900">
              <a:buFont typeface="Arial" panose="020B0604020202020204" pitchFamily="34" charset="0"/>
              <a:buChar char="•"/>
            </a:pPr>
            <a:r>
              <a:rPr lang="sv-SE" sz="2000" dirty="0"/>
              <a:t>dadaism </a:t>
            </a:r>
          </a:p>
          <a:p>
            <a:pPr marL="342900" indent="-342900">
              <a:buFont typeface="Arial" panose="020B0604020202020204" pitchFamily="34" charset="0"/>
              <a:buChar char="•"/>
            </a:pPr>
            <a:r>
              <a:rPr lang="sv-SE" sz="2000" dirty="0"/>
              <a:t>surrealism </a:t>
            </a:r>
          </a:p>
          <a:p>
            <a:pPr marL="342900" indent="-342900">
              <a:buFont typeface="Arial" panose="020B0604020202020204" pitchFamily="34" charset="0"/>
              <a:buChar char="•"/>
            </a:pPr>
            <a:r>
              <a:rPr lang="sv-SE" sz="2000" dirty="0"/>
              <a:t>opkonst </a:t>
            </a:r>
          </a:p>
          <a:p>
            <a:pPr marL="342900" indent="-342900">
              <a:buFont typeface="Arial" panose="020B0604020202020204" pitchFamily="34" charset="0"/>
              <a:buChar char="•"/>
            </a:pPr>
            <a:r>
              <a:rPr lang="sv-SE" sz="2000" dirty="0"/>
              <a:t>informell konst </a:t>
            </a:r>
          </a:p>
          <a:p>
            <a:pPr marL="342900" indent="-342900">
              <a:buFont typeface="Arial" panose="020B0604020202020204" pitchFamily="34" charset="0"/>
              <a:buChar char="•"/>
            </a:pPr>
            <a:r>
              <a:rPr lang="sv-SE" sz="2000" dirty="0"/>
              <a:t>abstrakt expressionism</a:t>
            </a:r>
          </a:p>
          <a:p>
            <a:pPr marL="342900" indent="-342900">
              <a:buFont typeface="Arial" panose="020B0604020202020204" pitchFamily="34" charset="0"/>
              <a:buChar char="•"/>
            </a:pPr>
            <a:r>
              <a:rPr lang="sv-SE" sz="2000" dirty="0"/>
              <a:t>popkonst.</a:t>
            </a:r>
          </a:p>
        </p:txBody>
      </p:sp>
    </p:spTree>
    <p:extLst>
      <p:ext uri="{BB962C8B-B14F-4D97-AF65-F5344CB8AC3E}">
        <p14:creationId xmlns:p14="http://schemas.microsoft.com/office/powerpoint/2010/main" val="15446534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ät">
  <a:themeElements>
    <a:clrScheme name="Nät">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Nät">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Nät">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docProps/app.xml><?xml version="1.0" encoding="utf-8"?>
<Properties xmlns="http://schemas.openxmlformats.org/officeDocument/2006/extended-properties" xmlns:vt="http://schemas.openxmlformats.org/officeDocument/2006/docPropsVTypes">
  <Template>TM03457485[[fn=Nät]]</Template>
  <TotalTime>6028</TotalTime>
  <Words>1302</Words>
  <Application>Microsoft Office PowerPoint</Application>
  <PresentationFormat>Bredbild</PresentationFormat>
  <Paragraphs>179</Paragraphs>
  <Slides>54</Slides>
  <Notes>0</Notes>
  <HiddenSlides>0</HiddenSlides>
  <MMClips>0</MMClips>
  <ScaleCrop>false</ScaleCrop>
  <HeadingPairs>
    <vt:vector size="6" baseType="variant">
      <vt:variant>
        <vt:lpstr>Använt teckensnitt</vt:lpstr>
      </vt:variant>
      <vt:variant>
        <vt:i4>2</vt:i4>
      </vt:variant>
      <vt:variant>
        <vt:lpstr>Tema</vt:lpstr>
      </vt:variant>
      <vt:variant>
        <vt:i4>1</vt:i4>
      </vt:variant>
      <vt:variant>
        <vt:lpstr>Bildrubriker</vt:lpstr>
      </vt:variant>
      <vt:variant>
        <vt:i4>54</vt:i4>
      </vt:variant>
    </vt:vector>
  </HeadingPairs>
  <TitlesOfParts>
    <vt:vector size="57" baseType="lpstr">
      <vt:lpstr>Arial</vt:lpstr>
      <vt:lpstr>Century Gothic</vt:lpstr>
      <vt:lpstr>Nät</vt:lpstr>
      <vt:lpstr>KONSTHISTORIA</vt:lpstr>
      <vt:lpstr>HOMO SAPIENS</vt:lpstr>
      <vt:lpstr>STENÅLDERN</vt:lpstr>
      <vt:lpstr>PowerPoint-presentation</vt:lpstr>
      <vt:lpstr>PowerPoint-presentation</vt:lpstr>
      <vt:lpstr>PowerPoint-presentation</vt:lpstr>
      <vt:lpstr>PowerPoint-presentation</vt:lpstr>
      <vt:lpstr>PowerPoint-presentation</vt:lpstr>
      <vt:lpstr>ANTIKEN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MEDELTIDEN</vt:lpstr>
      <vt:lpstr>PowerPoint-presentation</vt:lpstr>
      <vt:lpstr>PowerPoint-presentation</vt:lpstr>
      <vt:lpstr>PowerPoint-presentation</vt:lpstr>
      <vt:lpstr>PowerPoint-presentation</vt:lpstr>
      <vt:lpstr>RENÄSSANSEN</vt:lpstr>
      <vt:lpstr>PowerPoint-presentation</vt:lpstr>
      <vt:lpstr>PowerPoint-presentation</vt:lpstr>
      <vt:lpstr>PowerPoint-presentation</vt:lpstr>
      <vt:lpstr>PowerPoint-presentation</vt:lpstr>
      <vt:lpstr>PowerPoint-presentation</vt:lpstr>
      <vt:lpstr>PowerPoint-presentation</vt:lpstr>
      <vt:lpstr>UPPLYSNINGEN</vt:lpstr>
      <vt:lpstr>PowerPoint-presentation</vt:lpstr>
      <vt:lpstr>PowerPoint-presentation</vt:lpstr>
      <vt:lpstr>REALISMEN</vt:lpstr>
      <vt:lpstr>PowerPoint-presentation</vt:lpstr>
      <vt:lpstr>PowerPoint-presentation</vt:lpstr>
      <vt:lpstr>PowerPoint-presentation</vt:lpstr>
      <vt:lpstr>IMPRESSIONISMEN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POSTIMPRESSIONISMEN</vt:lpstr>
      <vt:lpstr>PowerPoint-presentation</vt:lpstr>
      <vt:lpstr>PowerPoint-presentation</vt:lpstr>
      <vt:lpstr>PowerPoint-presentation</vt:lpstr>
      <vt:lpstr>MODERNISMEN</vt:lpstr>
      <vt:lpstr>PowerPoint-presentation</vt:lpstr>
      <vt:lpstr>PowerPoint-presentation</vt:lpstr>
    </vt:vector>
  </TitlesOfParts>
  <Company>Tierps Kommun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KONSTHISTORIA</dc:title>
  <dc:creator>Hanna Waite</dc:creator>
  <cp:lastModifiedBy>Hanna Waite</cp:lastModifiedBy>
  <cp:revision>82</cp:revision>
  <dcterms:created xsi:type="dcterms:W3CDTF">2017-04-28T07:30:17Z</dcterms:created>
  <dcterms:modified xsi:type="dcterms:W3CDTF">2018-10-17T12:52:05Z</dcterms:modified>
</cp:coreProperties>
</file>